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78" r:id="rId3"/>
    <p:sldId id="277" r:id="rId4"/>
    <p:sldId id="261" r:id="rId5"/>
    <p:sldId id="280" r:id="rId6"/>
    <p:sldId id="265" r:id="rId7"/>
    <p:sldId id="282" r:id="rId8"/>
    <p:sldId id="267" r:id="rId9"/>
    <p:sldId id="268" r:id="rId10"/>
    <p:sldId id="281" r:id="rId11"/>
    <p:sldId id="283" r:id="rId12"/>
    <p:sldId id="284" r:id="rId13"/>
    <p:sldId id="285" r:id="rId14"/>
    <p:sldId id="286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80D66-AD22-491B-8FD5-CCDC962B7866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A4A4E62-B17D-47BC-9910-1D80A8786C79}">
      <dgm:prSet phldrT="[Текст]"/>
      <dgm:spPr/>
      <dgm:t>
        <a:bodyPr/>
        <a:lstStyle/>
        <a:p>
          <a:endParaRPr lang="uk-UA" dirty="0"/>
        </a:p>
      </dgm:t>
    </dgm:pt>
    <dgm:pt modelId="{7BF40BAA-1CB5-402B-82F1-F309BD1288C2}" type="parTrans" cxnId="{54C969AA-D5E9-4BF6-A797-E31B8A5E0851}">
      <dgm:prSet/>
      <dgm:spPr/>
      <dgm:t>
        <a:bodyPr/>
        <a:lstStyle/>
        <a:p>
          <a:endParaRPr lang="uk-UA"/>
        </a:p>
      </dgm:t>
    </dgm:pt>
    <dgm:pt modelId="{6957B191-C643-4E5A-88F3-545BCCD44C59}" type="sibTrans" cxnId="{54C969AA-D5E9-4BF6-A797-E31B8A5E0851}">
      <dgm:prSet/>
      <dgm:spPr/>
      <dgm:t>
        <a:bodyPr/>
        <a:lstStyle/>
        <a:p>
          <a:endParaRPr lang="uk-UA"/>
        </a:p>
      </dgm:t>
    </dgm:pt>
    <dgm:pt modelId="{BD88DABE-6DAB-4F7C-85D6-4993B1EC3632}">
      <dgm:prSet phldrT="[Текст]" phldr="1"/>
      <dgm:spPr/>
      <dgm:t>
        <a:bodyPr/>
        <a:lstStyle/>
        <a:p>
          <a:endParaRPr lang="uk-UA" dirty="0"/>
        </a:p>
      </dgm:t>
    </dgm:pt>
    <dgm:pt modelId="{BBF055C2-E05B-4656-8FD1-152D61E06BF6}" type="parTrans" cxnId="{5CB3D78C-1404-4623-A245-C4D58CD2A8DF}">
      <dgm:prSet/>
      <dgm:spPr/>
      <dgm:t>
        <a:bodyPr/>
        <a:lstStyle/>
        <a:p>
          <a:endParaRPr lang="uk-UA"/>
        </a:p>
      </dgm:t>
    </dgm:pt>
    <dgm:pt modelId="{0261679A-7D70-41B6-BB6C-FFFE5291CE17}" type="sibTrans" cxnId="{5CB3D78C-1404-4623-A245-C4D58CD2A8DF}">
      <dgm:prSet/>
      <dgm:spPr/>
      <dgm:t>
        <a:bodyPr/>
        <a:lstStyle/>
        <a:p>
          <a:endParaRPr lang="uk-UA"/>
        </a:p>
      </dgm:t>
    </dgm:pt>
    <dgm:pt modelId="{061D11F9-9DE7-4A10-BF13-2704B9828715}">
      <dgm:prSet phldrT="[Текст]"/>
      <dgm:spPr/>
      <dgm:t>
        <a:bodyPr/>
        <a:lstStyle/>
        <a:p>
          <a:endParaRPr lang="uk-UA" dirty="0"/>
        </a:p>
      </dgm:t>
    </dgm:pt>
    <dgm:pt modelId="{D9CB9D2E-FB44-4E17-A281-8D4396535723}" type="parTrans" cxnId="{BC7E2B22-E6E0-443C-863B-BA594C7EF3CB}">
      <dgm:prSet/>
      <dgm:spPr/>
      <dgm:t>
        <a:bodyPr/>
        <a:lstStyle/>
        <a:p>
          <a:endParaRPr lang="uk-UA"/>
        </a:p>
      </dgm:t>
    </dgm:pt>
    <dgm:pt modelId="{98F02907-CD8D-4669-B486-1689D7081787}" type="sibTrans" cxnId="{BC7E2B22-E6E0-443C-863B-BA594C7EF3CB}">
      <dgm:prSet/>
      <dgm:spPr/>
      <dgm:t>
        <a:bodyPr/>
        <a:lstStyle/>
        <a:p>
          <a:endParaRPr lang="uk-UA"/>
        </a:p>
      </dgm:t>
    </dgm:pt>
    <dgm:pt modelId="{A723782F-50E9-4736-89EF-DC9FC363E5AA}">
      <dgm:prSet phldrT="[Текст]" phldr="1"/>
      <dgm:spPr/>
      <dgm:t>
        <a:bodyPr/>
        <a:lstStyle/>
        <a:p>
          <a:endParaRPr lang="uk-UA" dirty="0"/>
        </a:p>
      </dgm:t>
    </dgm:pt>
    <dgm:pt modelId="{42CF71EA-45F7-4C41-A68F-2979E06D57DC}" type="parTrans" cxnId="{825AA2C8-0327-4FB2-9B67-8A2F6A81B6FD}">
      <dgm:prSet/>
      <dgm:spPr/>
      <dgm:t>
        <a:bodyPr/>
        <a:lstStyle/>
        <a:p>
          <a:endParaRPr lang="uk-UA"/>
        </a:p>
      </dgm:t>
    </dgm:pt>
    <dgm:pt modelId="{BD457DC0-3A13-4765-A90D-BD60D9ABF5C8}" type="sibTrans" cxnId="{825AA2C8-0327-4FB2-9B67-8A2F6A81B6FD}">
      <dgm:prSet/>
      <dgm:spPr/>
      <dgm:t>
        <a:bodyPr/>
        <a:lstStyle/>
        <a:p>
          <a:endParaRPr lang="uk-UA"/>
        </a:p>
      </dgm:t>
    </dgm:pt>
    <dgm:pt modelId="{1DEF8026-CA87-42E4-8F21-ABAC7ADA462A}">
      <dgm:prSet phldrT="[Текст]" phldr="1"/>
      <dgm:spPr/>
      <dgm:t>
        <a:bodyPr/>
        <a:lstStyle/>
        <a:p>
          <a:endParaRPr lang="uk-UA" dirty="0"/>
        </a:p>
      </dgm:t>
    </dgm:pt>
    <dgm:pt modelId="{069E16FC-B326-46BA-83CF-FAEB145983BF}" type="sibTrans" cxnId="{5677EEC0-4666-4D7A-A51F-0CB03BCD8BB1}">
      <dgm:prSet/>
      <dgm:spPr/>
      <dgm:t>
        <a:bodyPr/>
        <a:lstStyle/>
        <a:p>
          <a:endParaRPr lang="uk-UA"/>
        </a:p>
      </dgm:t>
    </dgm:pt>
    <dgm:pt modelId="{B2DD4E18-3EB7-4A67-BEE8-BA8DDF0C18F3}" type="parTrans" cxnId="{5677EEC0-4666-4D7A-A51F-0CB03BCD8BB1}">
      <dgm:prSet/>
      <dgm:spPr/>
      <dgm:t>
        <a:bodyPr/>
        <a:lstStyle/>
        <a:p>
          <a:endParaRPr lang="uk-UA"/>
        </a:p>
      </dgm:t>
    </dgm:pt>
    <dgm:pt modelId="{3772DC93-97F5-4685-AB75-38F9C3EDB933}">
      <dgm:prSet phldrT="[Текст]"/>
      <dgm:spPr/>
      <dgm:t>
        <a:bodyPr/>
        <a:lstStyle/>
        <a:p>
          <a:endParaRPr lang="uk-UA" dirty="0"/>
        </a:p>
      </dgm:t>
    </dgm:pt>
    <dgm:pt modelId="{1C6E5F9A-BFA7-47C6-B557-164F5E02DA22}" type="sibTrans" cxnId="{2C58283B-8E1E-491A-9EA8-14BF91D2ECDB}">
      <dgm:prSet/>
      <dgm:spPr/>
      <dgm:t>
        <a:bodyPr/>
        <a:lstStyle/>
        <a:p>
          <a:endParaRPr lang="uk-UA"/>
        </a:p>
      </dgm:t>
    </dgm:pt>
    <dgm:pt modelId="{DEF3FBA1-4B40-4B2C-AD33-F64282C28276}" type="parTrans" cxnId="{2C58283B-8E1E-491A-9EA8-14BF91D2ECDB}">
      <dgm:prSet/>
      <dgm:spPr/>
      <dgm:t>
        <a:bodyPr/>
        <a:lstStyle/>
        <a:p>
          <a:endParaRPr lang="uk-UA"/>
        </a:p>
      </dgm:t>
    </dgm:pt>
    <dgm:pt modelId="{65C37656-CF99-4996-81BD-11983E4DBB0B}" type="pres">
      <dgm:prSet presAssocID="{FB780D66-AD22-491B-8FD5-CCDC962B78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218FF8-5A3E-4576-B0E7-5CF0345FB965}" type="pres">
      <dgm:prSet presAssocID="{3772DC93-97F5-4685-AB75-38F9C3EDB933}" presName="circle1" presStyleLbl="node1" presStyleIdx="0" presStyleCnt="3"/>
      <dgm:spPr/>
      <dgm:t>
        <a:bodyPr/>
        <a:lstStyle/>
        <a:p>
          <a:endParaRPr lang="uk-UA"/>
        </a:p>
      </dgm:t>
    </dgm:pt>
    <dgm:pt modelId="{58752F1B-10B4-40FF-BCDD-D9C21ADC2B29}" type="pres">
      <dgm:prSet presAssocID="{3772DC93-97F5-4685-AB75-38F9C3EDB933}" presName="space" presStyleCnt="0"/>
      <dgm:spPr/>
      <dgm:t>
        <a:bodyPr/>
        <a:lstStyle/>
        <a:p>
          <a:endParaRPr lang="uk-UA"/>
        </a:p>
      </dgm:t>
    </dgm:pt>
    <dgm:pt modelId="{0274DE0F-3CE8-4B13-834C-60B0D5596945}" type="pres">
      <dgm:prSet presAssocID="{3772DC93-97F5-4685-AB75-38F9C3EDB933}" presName="rect1" presStyleLbl="alignAcc1" presStyleIdx="0" presStyleCnt="3"/>
      <dgm:spPr/>
      <dgm:t>
        <a:bodyPr/>
        <a:lstStyle/>
        <a:p>
          <a:endParaRPr lang="uk-UA"/>
        </a:p>
      </dgm:t>
    </dgm:pt>
    <dgm:pt modelId="{76AC7D5F-B66E-4570-896A-7D2A3E303B6B}" type="pres">
      <dgm:prSet presAssocID="{8A4A4E62-B17D-47BC-9910-1D80A8786C79}" presName="vertSpace2" presStyleLbl="node1" presStyleIdx="0" presStyleCnt="3"/>
      <dgm:spPr/>
      <dgm:t>
        <a:bodyPr/>
        <a:lstStyle/>
        <a:p>
          <a:endParaRPr lang="uk-UA"/>
        </a:p>
      </dgm:t>
    </dgm:pt>
    <dgm:pt modelId="{B3C96176-C2E6-4D00-9FCD-F3BF357BEB37}" type="pres">
      <dgm:prSet presAssocID="{8A4A4E62-B17D-47BC-9910-1D80A8786C79}" presName="circle2" presStyleLbl="node1" presStyleIdx="1" presStyleCnt="3"/>
      <dgm:spPr/>
      <dgm:t>
        <a:bodyPr/>
        <a:lstStyle/>
        <a:p>
          <a:endParaRPr lang="uk-UA"/>
        </a:p>
      </dgm:t>
    </dgm:pt>
    <dgm:pt modelId="{BA1B07DC-2A77-416C-B254-518CE56E6C62}" type="pres">
      <dgm:prSet presAssocID="{8A4A4E62-B17D-47BC-9910-1D80A8786C79}" presName="rect2" presStyleLbl="alignAcc1" presStyleIdx="1" presStyleCnt="3"/>
      <dgm:spPr/>
      <dgm:t>
        <a:bodyPr/>
        <a:lstStyle/>
        <a:p>
          <a:endParaRPr lang="uk-UA"/>
        </a:p>
      </dgm:t>
    </dgm:pt>
    <dgm:pt modelId="{534043B7-999F-45CC-B09A-FF8332D40FC1}" type="pres">
      <dgm:prSet presAssocID="{061D11F9-9DE7-4A10-BF13-2704B9828715}" presName="vertSpace3" presStyleLbl="node1" presStyleIdx="1" presStyleCnt="3"/>
      <dgm:spPr/>
      <dgm:t>
        <a:bodyPr/>
        <a:lstStyle/>
        <a:p>
          <a:endParaRPr lang="uk-UA"/>
        </a:p>
      </dgm:t>
    </dgm:pt>
    <dgm:pt modelId="{2A74573D-2915-4EB0-8F6A-5CD24A6313EC}" type="pres">
      <dgm:prSet presAssocID="{061D11F9-9DE7-4A10-BF13-2704B9828715}" presName="circle3" presStyleLbl="node1" presStyleIdx="2" presStyleCnt="3"/>
      <dgm:spPr/>
      <dgm:t>
        <a:bodyPr/>
        <a:lstStyle/>
        <a:p>
          <a:endParaRPr lang="uk-UA"/>
        </a:p>
      </dgm:t>
    </dgm:pt>
    <dgm:pt modelId="{A4B90C9F-C3AD-49C6-99B7-7EA96616A9A0}" type="pres">
      <dgm:prSet presAssocID="{061D11F9-9DE7-4A10-BF13-2704B9828715}" presName="rect3" presStyleLbl="alignAcc1" presStyleIdx="2" presStyleCnt="3"/>
      <dgm:spPr/>
      <dgm:t>
        <a:bodyPr/>
        <a:lstStyle/>
        <a:p>
          <a:endParaRPr lang="uk-UA"/>
        </a:p>
      </dgm:t>
    </dgm:pt>
    <dgm:pt modelId="{E4038BF7-354C-46D4-A5EA-E30786722CB0}" type="pres">
      <dgm:prSet presAssocID="{3772DC93-97F5-4685-AB75-38F9C3EDB93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BF3E9-A236-4B9B-B664-17AD84F29FB0}" type="pres">
      <dgm:prSet presAssocID="{3772DC93-97F5-4685-AB75-38F9C3EDB933}" presName="rect1ChTx" presStyleLbl="alignAcc1" presStyleIdx="2" presStyleCnt="3" custScaleX="529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065714-0775-4182-AA2A-1667B15A1922}" type="pres">
      <dgm:prSet presAssocID="{8A4A4E62-B17D-47BC-9910-1D80A8786C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82F963-8AEA-4308-9DFE-F2A632B00B42}" type="pres">
      <dgm:prSet presAssocID="{8A4A4E62-B17D-47BC-9910-1D80A8786C79}" presName="rect2ChTx" presStyleLbl="alignAcc1" presStyleIdx="2" presStyleCnt="3" custScaleX="461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1ECB81-2539-411A-BA2E-91A47B97B4A0}" type="pres">
      <dgm:prSet presAssocID="{061D11F9-9DE7-4A10-BF13-2704B982871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DF7444-6B40-47EA-9D08-B0F3EB5E2A2F}" type="pres">
      <dgm:prSet presAssocID="{061D11F9-9DE7-4A10-BF13-2704B9828715}" presName="rect3ChTx" presStyleLbl="alignAcc1" presStyleIdx="2" presStyleCnt="3" custScaleX="461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C969AA-D5E9-4BF6-A797-E31B8A5E0851}" srcId="{FB780D66-AD22-491B-8FD5-CCDC962B7866}" destId="{8A4A4E62-B17D-47BC-9910-1D80A8786C79}" srcOrd="1" destOrd="0" parTransId="{7BF40BAA-1CB5-402B-82F1-F309BD1288C2}" sibTransId="{6957B191-C643-4E5A-88F3-545BCCD44C59}"/>
    <dgm:cxn modelId="{76C06B36-A392-4133-A1C3-20763B66FAD2}" type="presOf" srcId="{3772DC93-97F5-4685-AB75-38F9C3EDB933}" destId="{0274DE0F-3CE8-4B13-834C-60B0D5596945}" srcOrd="0" destOrd="0" presId="urn:microsoft.com/office/officeart/2005/8/layout/target3"/>
    <dgm:cxn modelId="{0445A839-D4E5-4DB1-B6F0-0F45B0DF370F}" type="presOf" srcId="{FB780D66-AD22-491B-8FD5-CCDC962B7866}" destId="{65C37656-CF99-4996-81BD-11983E4DBB0B}" srcOrd="0" destOrd="0" presId="urn:microsoft.com/office/officeart/2005/8/layout/target3"/>
    <dgm:cxn modelId="{59384DDC-F350-4D45-B0A0-AC77CDA86192}" type="presOf" srcId="{8A4A4E62-B17D-47BC-9910-1D80A8786C79}" destId="{BA1B07DC-2A77-416C-B254-518CE56E6C62}" srcOrd="0" destOrd="0" presId="urn:microsoft.com/office/officeart/2005/8/layout/target3"/>
    <dgm:cxn modelId="{825AA2C8-0327-4FB2-9B67-8A2F6A81B6FD}" srcId="{061D11F9-9DE7-4A10-BF13-2704B9828715}" destId="{A723782F-50E9-4736-89EF-DC9FC363E5AA}" srcOrd="0" destOrd="0" parTransId="{42CF71EA-45F7-4C41-A68F-2979E06D57DC}" sibTransId="{BD457DC0-3A13-4765-A90D-BD60D9ABF5C8}"/>
    <dgm:cxn modelId="{A8FFC4D8-1500-4F19-B761-83821D8B61F6}" type="presOf" srcId="{BD88DABE-6DAB-4F7C-85D6-4993B1EC3632}" destId="{1582F963-8AEA-4308-9DFE-F2A632B00B42}" srcOrd="0" destOrd="0" presId="urn:microsoft.com/office/officeart/2005/8/layout/target3"/>
    <dgm:cxn modelId="{5677EEC0-4666-4D7A-A51F-0CB03BCD8BB1}" srcId="{3772DC93-97F5-4685-AB75-38F9C3EDB933}" destId="{1DEF8026-CA87-42E4-8F21-ABAC7ADA462A}" srcOrd="0" destOrd="0" parTransId="{B2DD4E18-3EB7-4A67-BEE8-BA8DDF0C18F3}" sibTransId="{069E16FC-B326-46BA-83CF-FAEB145983BF}"/>
    <dgm:cxn modelId="{F94FA459-0445-41F3-A549-210439F47F39}" type="presOf" srcId="{8A4A4E62-B17D-47BC-9910-1D80A8786C79}" destId="{48065714-0775-4182-AA2A-1667B15A1922}" srcOrd="1" destOrd="0" presId="urn:microsoft.com/office/officeart/2005/8/layout/target3"/>
    <dgm:cxn modelId="{2C58283B-8E1E-491A-9EA8-14BF91D2ECDB}" srcId="{FB780D66-AD22-491B-8FD5-CCDC962B7866}" destId="{3772DC93-97F5-4685-AB75-38F9C3EDB933}" srcOrd="0" destOrd="0" parTransId="{DEF3FBA1-4B40-4B2C-AD33-F64282C28276}" sibTransId="{1C6E5F9A-BFA7-47C6-B557-164F5E02DA22}"/>
    <dgm:cxn modelId="{BC7E2B22-E6E0-443C-863B-BA594C7EF3CB}" srcId="{FB780D66-AD22-491B-8FD5-CCDC962B7866}" destId="{061D11F9-9DE7-4A10-BF13-2704B9828715}" srcOrd="2" destOrd="0" parTransId="{D9CB9D2E-FB44-4E17-A281-8D4396535723}" sibTransId="{98F02907-CD8D-4669-B486-1689D7081787}"/>
    <dgm:cxn modelId="{12051B1F-9C4D-4DC2-8740-72AE79634D6E}" type="presOf" srcId="{061D11F9-9DE7-4A10-BF13-2704B9828715}" destId="{A4B90C9F-C3AD-49C6-99B7-7EA96616A9A0}" srcOrd="0" destOrd="0" presId="urn:microsoft.com/office/officeart/2005/8/layout/target3"/>
    <dgm:cxn modelId="{F75A36A3-2B85-48F5-89B2-F692FCCB3711}" type="presOf" srcId="{061D11F9-9DE7-4A10-BF13-2704B9828715}" destId="{B21ECB81-2539-411A-BA2E-91A47B97B4A0}" srcOrd="1" destOrd="0" presId="urn:microsoft.com/office/officeart/2005/8/layout/target3"/>
    <dgm:cxn modelId="{ACE2D13D-7B50-4073-AB93-C6FA8092F855}" type="presOf" srcId="{3772DC93-97F5-4685-AB75-38F9C3EDB933}" destId="{E4038BF7-354C-46D4-A5EA-E30786722CB0}" srcOrd="1" destOrd="0" presId="urn:microsoft.com/office/officeart/2005/8/layout/target3"/>
    <dgm:cxn modelId="{5CB3D78C-1404-4623-A245-C4D58CD2A8DF}" srcId="{8A4A4E62-B17D-47BC-9910-1D80A8786C79}" destId="{BD88DABE-6DAB-4F7C-85D6-4993B1EC3632}" srcOrd="0" destOrd="0" parTransId="{BBF055C2-E05B-4656-8FD1-152D61E06BF6}" sibTransId="{0261679A-7D70-41B6-BB6C-FFFE5291CE17}"/>
    <dgm:cxn modelId="{EF25DEB3-0F08-4A63-BF4E-15E41DEB8A1F}" type="presOf" srcId="{A723782F-50E9-4736-89EF-DC9FC363E5AA}" destId="{F2DF7444-6B40-47EA-9D08-B0F3EB5E2A2F}" srcOrd="0" destOrd="0" presId="urn:microsoft.com/office/officeart/2005/8/layout/target3"/>
    <dgm:cxn modelId="{01DE0219-66CE-45E4-806A-E225F692B28D}" type="presOf" srcId="{1DEF8026-CA87-42E4-8F21-ABAC7ADA462A}" destId="{E68BF3E9-A236-4B9B-B664-17AD84F29FB0}" srcOrd="0" destOrd="0" presId="urn:microsoft.com/office/officeart/2005/8/layout/target3"/>
    <dgm:cxn modelId="{53267446-04D2-48A4-BA96-7DA428C78EAC}" type="presParOf" srcId="{65C37656-CF99-4996-81BD-11983E4DBB0B}" destId="{9C218FF8-5A3E-4576-B0E7-5CF0345FB965}" srcOrd="0" destOrd="0" presId="urn:microsoft.com/office/officeart/2005/8/layout/target3"/>
    <dgm:cxn modelId="{D1F57B90-0097-4AB1-A784-88916B6D3DF2}" type="presParOf" srcId="{65C37656-CF99-4996-81BD-11983E4DBB0B}" destId="{58752F1B-10B4-40FF-BCDD-D9C21ADC2B29}" srcOrd="1" destOrd="0" presId="urn:microsoft.com/office/officeart/2005/8/layout/target3"/>
    <dgm:cxn modelId="{89FAC076-E429-4DCA-864D-CFC74BAE329D}" type="presParOf" srcId="{65C37656-CF99-4996-81BD-11983E4DBB0B}" destId="{0274DE0F-3CE8-4B13-834C-60B0D5596945}" srcOrd="2" destOrd="0" presId="urn:microsoft.com/office/officeart/2005/8/layout/target3"/>
    <dgm:cxn modelId="{765B64BC-9E77-4B4F-B1FC-BDB8241428BC}" type="presParOf" srcId="{65C37656-CF99-4996-81BD-11983E4DBB0B}" destId="{76AC7D5F-B66E-4570-896A-7D2A3E303B6B}" srcOrd="3" destOrd="0" presId="urn:microsoft.com/office/officeart/2005/8/layout/target3"/>
    <dgm:cxn modelId="{9FEDE84D-4492-4937-9D9E-9FB6791C7B9D}" type="presParOf" srcId="{65C37656-CF99-4996-81BD-11983E4DBB0B}" destId="{B3C96176-C2E6-4D00-9FCD-F3BF357BEB37}" srcOrd="4" destOrd="0" presId="urn:microsoft.com/office/officeart/2005/8/layout/target3"/>
    <dgm:cxn modelId="{FC78C06A-F092-42D3-B4B2-C6890E45FC10}" type="presParOf" srcId="{65C37656-CF99-4996-81BD-11983E4DBB0B}" destId="{BA1B07DC-2A77-416C-B254-518CE56E6C62}" srcOrd="5" destOrd="0" presId="urn:microsoft.com/office/officeart/2005/8/layout/target3"/>
    <dgm:cxn modelId="{842796FB-E38D-405E-82CE-3994E961C6C7}" type="presParOf" srcId="{65C37656-CF99-4996-81BD-11983E4DBB0B}" destId="{534043B7-999F-45CC-B09A-FF8332D40FC1}" srcOrd="6" destOrd="0" presId="urn:microsoft.com/office/officeart/2005/8/layout/target3"/>
    <dgm:cxn modelId="{CF376D9E-B6EB-496D-AD1D-6C28622E51F1}" type="presParOf" srcId="{65C37656-CF99-4996-81BD-11983E4DBB0B}" destId="{2A74573D-2915-4EB0-8F6A-5CD24A6313EC}" srcOrd="7" destOrd="0" presId="urn:microsoft.com/office/officeart/2005/8/layout/target3"/>
    <dgm:cxn modelId="{4117038D-E1EB-4244-A320-246727A52D8A}" type="presParOf" srcId="{65C37656-CF99-4996-81BD-11983E4DBB0B}" destId="{A4B90C9F-C3AD-49C6-99B7-7EA96616A9A0}" srcOrd="8" destOrd="0" presId="urn:microsoft.com/office/officeart/2005/8/layout/target3"/>
    <dgm:cxn modelId="{32AF069B-1685-4D83-A541-412318AC2ED1}" type="presParOf" srcId="{65C37656-CF99-4996-81BD-11983E4DBB0B}" destId="{E4038BF7-354C-46D4-A5EA-E30786722CB0}" srcOrd="9" destOrd="0" presId="urn:microsoft.com/office/officeart/2005/8/layout/target3"/>
    <dgm:cxn modelId="{E032D8ED-1FF6-42CE-9F94-F79B056E97D8}" type="presParOf" srcId="{65C37656-CF99-4996-81BD-11983E4DBB0B}" destId="{E68BF3E9-A236-4B9B-B664-17AD84F29FB0}" srcOrd="10" destOrd="0" presId="urn:microsoft.com/office/officeart/2005/8/layout/target3"/>
    <dgm:cxn modelId="{DF4ECC10-5AE6-4FE2-A399-500681A74A71}" type="presParOf" srcId="{65C37656-CF99-4996-81BD-11983E4DBB0B}" destId="{48065714-0775-4182-AA2A-1667B15A1922}" srcOrd="11" destOrd="0" presId="urn:microsoft.com/office/officeart/2005/8/layout/target3"/>
    <dgm:cxn modelId="{0F23FA64-0B8B-451F-BA75-766D34579129}" type="presParOf" srcId="{65C37656-CF99-4996-81BD-11983E4DBB0B}" destId="{1582F963-8AEA-4308-9DFE-F2A632B00B42}" srcOrd="12" destOrd="0" presId="urn:microsoft.com/office/officeart/2005/8/layout/target3"/>
    <dgm:cxn modelId="{12784604-1466-4D41-BDA7-E70929D60682}" type="presParOf" srcId="{65C37656-CF99-4996-81BD-11983E4DBB0B}" destId="{B21ECB81-2539-411A-BA2E-91A47B97B4A0}" srcOrd="13" destOrd="0" presId="urn:microsoft.com/office/officeart/2005/8/layout/target3"/>
    <dgm:cxn modelId="{8CAA67FE-0EF9-4370-A4A9-7A3F3D6F8CB3}" type="presParOf" srcId="{65C37656-CF99-4996-81BD-11983E4DBB0B}" destId="{F2DF7444-6B40-47EA-9D08-B0F3EB5E2A2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C1715E-BC27-478B-8AD4-C31EDAFE819A}" type="doc">
      <dgm:prSet loTypeId="urn:microsoft.com/office/officeart/2005/8/layout/matrix3" loCatId="matrix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CFA91968-14A9-4DCF-8F5E-AFF798314438}">
      <dgm:prSet phldrT="[Текст]"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базується на принципах: прозорість та об`єктивність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B38EE-9880-4733-AEB1-3060F9D66D4D}" type="parTrans" cxnId="{824F7196-315B-495C-896A-BE1A23D3F437}">
      <dgm:prSet/>
      <dgm:spPr/>
      <dgm:t>
        <a:bodyPr/>
        <a:lstStyle/>
        <a:p>
          <a:endParaRPr lang="uk-UA"/>
        </a:p>
      </dgm:t>
    </dgm:pt>
    <dgm:pt modelId="{8CE23ACC-594E-4DDD-A23C-1D7F5DACF26C}" type="sibTrans" cxnId="{824F7196-315B-495C-896A-BE1A23D3F437}">
      <dgm:prSet/>
      <dgm:spPr/>
      <dgm:t>
        <a:bodyPr/>
        <a:lstStyle/>
        <a:p>
          <a:endParaRPr lang="uk-UA"/>
        </a:p>
      </dgm:t>
    </dgm:pt>
    <dgm:pt modelId="{D8C50C54-7A5A-4A43-874A-C82AA992D49B}">
      <dgm:prSet phldrT="[Текст]"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моніторинг  усіх видів контролю й оцінювання рівня досягнень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B71D6-E36A-4DE6-9C3A-F57001DCCEC3}" type="parTrans" cxnId="{97B788D2-41E1-459D-8854-A5BF8F972D46}">
      <dgm:prSet/>
      <dgm:spPr/>
      <dgm:t>
        <a:bodyPr/>
        <a:lstStyle/>
        <a:p>
          <a:endParaRPr lang="uk-UA"/>
        </a:p>
      </dgm:t>
    </dgm:pt>
    <dgm:pt modelId="{24988FA8-5947-4A61-B8C4-E36A78BD3A66}" type="sibTrans" cxnId="{97B788D2-41E1-459D-8854-A5BF8F972D46}">
      <dgm:prSet/>
      <dgm:spPr/>
      <dgm:t>
        <a:bodyPr/>
        <a:lstStyle/>
        <a:p>
          <a:endParaRPr lang="uk-UA"/>
        </a:p>
      </dgm:t>
    </dgm:pt>
    <dgm:pt modelId="{CED0C9B3-FCF7-4E28-A3BA-BB80B54B7EED}">
      <dgm:prSet phldrT="[Текст]" custT="1"/>
      <dgm:spPr/>
      <dgm:t>
        <a:bodyPr/>
        <a:lstStyle/>
        <a:p>
          <a:r>
            <a:rPr lang="uk-UA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передбачає проведення: вхідного , поточного , модульного контролю, семестрової та  підсумкової атестації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5B610-2C9A-4DFF-9E9E-AD21FF7BA88E}" type="parTrans" cxnId="{BFDCB4F5-BE59-4DEA-B28A-92C1025C7C36}">
      <dgm:prSet/>
      <dgm:spPr/>
      <dgm:t>
        <a:bodyPr/>
        <a:lstStyle/>
        <a:p>
          <a:endParaRPr lang="uk-UA"/>
        </a:p>
      </dgm:t>
    </dgm:pt>
    <dgm:pt modelId="{DB6E518C-BAF1-48DE-AA5B-C4102010B619}" type="sibTrans" cxnId="{BFDCB4F5-BE59-4DEA-B28A-92C1025C7C36}">
      <dgm:prSet/>
      <dgm:spPr/>
      <dgm:t>
        <a:bodyPr/>
        <a:lstStyle/>
        <a:p>
          <a:endParaRPr lang="uk-UA"/>
        </a:p>
      </dgm:t>
    </dgm:pt>
    <dgm:pt modelId="{4CADAE82-6C74-44B4-A9BD-12D6ED007B99}">
      <dgm:prSet phldrT="[Текст]"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надає можливість встановити  рівень досягнення результатів навчання здобувачами освіти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051A5-67FC-4F2D-9EE8-28B065AEEE0F}" type="parTrans" cxnId="{579479DE-DD91-4900-B94D-FE7898C0FB69}">
      <dgm:prSet/>
      <dgm:spPr/>
      <dgm:t>
        <a:bodyPr/>
        <a:lstStyle/>
        <a:p>
          <a:endParaRPr lang="uk-UA"/>
        </a:p>
      </dgm:t>
    </dgm:pt>
    <dgm:pt modelId="{5C7EDF17-27F8-4D55-8576-1987E7459452}" type="sibTrans" cxnId="{579479DE-DD91-4900-B94D-FE7898C0FB69}">
      <dgm:prSet/>
      <dgm:spPr/>
      <dgm:t>
        <a:bodyPr/>
        <a:lstStyle/>
        <a:p>
          <a:endParaRPr lang="uk-UA"/>
        </a:p>
      </dgm:t>
    </dgm:pt>
    <dgm:pt modelId="{7356F49D-06C3-4756-9E04-E1FA47D6D106}" type="pres">
      <dgm:prSet presAssocID="{89C1715E-BC27-478B-8AD4-C31EDAFE819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11F622A-67A6-45DC-9632-0D7B0FF8F152}" type="pres">
      <dgm:prSet presAssocID="{89C1715E-BC27-478B-8AD4-C31EDAFE819A}" presName="diamond" presStyleLbl="bgShp" presStyleIdx="0" presStyleCnt="1"/>
      <dgm:spPr/>
    </dgm:pt>
    <dgm:pt modelId="{018AE7F4-41CB-4948-8A81-8357A3E25EF5}" type="pres">
      <dgm:prSet presAssocID="{89C1715E-BC27-478B-8AD4-C31EDAFE81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0FA55C-3DED-48EF-A28E-3B4A4AC82576}" type="pres">
      <dgm:prSet presAssocID="{89C1715E-BC27-478B-8AD4-C31EDAFE81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37DCD1-13BA-4124-AE31-E07C46583582}" type="pres">
      <dgm:prSet presAssocID="{89C1715E-BC27-478B-8AD4-C31EDAFE81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8BCC81-8E2E-4C80-9BD2-B30E4F1DD4D9}" type="pres">
      <dgm:prSet presAssocID="{89C1715E-BC27-478B-8AD4-C31EDAFE81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6D6B5D-9647-4239-9F27-4304F468E88F}" type="presOf" srcId="{CED0C9B3-FCF7-4E28-A3BA-BB80B54B7EED}" destId="{4C37DCD1-13BA-4124-AE31-E07C46583582}" srcOrd="0" destOrd="0" presId="urn:microsoft.com/office/officeart/2005/8/layout/matrix3"/>
    <dgm:cxn modelId="{A8FF8565-63A4-41BD-8D35-D76DF664A41B}" type="presOf" srcId="{89C1715E-BC27-478B-8AD4-C31EDAFE819A}" destId="{7356F49D-06C3-4756-9E04-E1FA47D6D106}" srcOrd="0" destOrd="0" presId="urn:microsoft.com/office/officeart/2005/8/layout/matrix3"/>
    <dgm:cxn modelId="{31875516-34C8-424C-891A-AFC3C942775E}" type="presOf" srcId="{CFA91968-14A9-4DCF-8F5E-AFF798314438}" destId="{018AE7F4-41CB-4948-8A81-8357A3E25EF5}" srcOrd="0" destOrd="0" presId="urn:microsoft.com/office/officeart/2005/8/layout/matrix3"/>
    <dgm:cxn modelId="{579479DE-DD91-4900-B94D-FE7898C0FB69}" srcId="{89C1715E-BC27-478B-8AD4-C31EDAFE819A}" destId="{4CADAE82-6C74-44B4-A9BD-12D6ED007B99}" srcOrd="3" destOrd="0" parTransId="{730051A5-67FC-4F2D-9EE8-28B065AEEE0F}" sibTransId="{5C7EDF17-27F8-4D55-8576-1987E7459452}"/>
    <dgm:cxn modelId="{824F7196-315B-495C-896A-BE1A23D3F437}" srcId="{89C1715E-BC27-478B-8AD4-C31EDAFE819A}" destId="{CFA91968-14A9-4DCF-8F5E-AFF798314438}" srcOrd="0" destOrd="0" parTransId="{E37B38EE-9880-4733-AEB1-3060F9D66D4D}" sibTransId="{8CE23ACC-594E-4DDD-A23C-1D7F5DACF26C}"/>
    <dgm:cxn modelId="{5016AAC2-DB6C-4AAA-96D4-2853BDA8021A}" type="presOf" srcId="{D8C50C54-7A5A-4A43-874A-C82AA992D49B}" destId="{510FA55C-3DED-48EF-A28E-3B4A4AC82576}" srcOrd="0" destOrd="0" presId="urn:microsoft.com/office/officeart/2005/8/layout/matrix3"/>
    <dgm:cxn modelId="{97B788D2-41E1-459D-8854-A5BF8F972D46}" srcId="{89C1715E-BC27-478B-8AD4-C31EDAFE819A}" destId="{D8C50C54-7A5A-4A43-874A-C82AA992D49B}" srcOrd="1" destOrd="0" parTransId="{E0CB71D6-E36A-4DE6-9C3A-F57001DCCEC3}" sibTransId="{24988FA8-5947-4A61-B8C4-E36A78BD3A66}"/>
    <dgm:cxn modelId="{BFDCB4F5-BE59-4DEA-B28A-92C1025C7C36}" srcId="{89C1715E-BC27-478B-8AD4-C31EDAFE819A}" destId="{CED0C9B3-FCF7-4E28-A3BA-BB80B54B7EED}" srcOrd="2" destOrd="0" parTransId="{1545B610-2C9A-4DFF-9E9E-AD21FF7BA88E}" sibTransId="{DB6E518C-BAF1-48DE-AA5B-C4102010B619}"/>
    <dgm:cxn modelId="{23690605-E76A-433B-B787-D1C37649B58D}" type="presOf" srcId="{4CADAE82-6C74-44B4-A9BD-12D6ED007B99}" destId="{1F8BCC81-8E2E-4C80-9BD2-B30E4F1DD4D9}" srcOrd="0" destOrd="0" presId="urn:microsoft.com/office/officeart/2005/8/layout/matrix3"/>
    <dgm:cxn modelId="{7270E778-22CB-4C6F-B233-08A6E573AE1F}" type="presParOf" srcId="{7356F49D-06C3-4756-9E04-E1FA47D6D106}" destId="{C11F622A-67A6-45DC-9632-0D7B0FF8F152}" srcOrd="0" destOrd="0" presId="urn:microsoft.com/office/officeart/2005/8/layout/matrix3"/>
    <dgm:cxn modelId="{F4F2D307-9070-4B9F-9C50-98113170680B}" type="presParOf" srcId="{7356F49D-06C3-4756-9E04-E1FA47D6D106}" destId="{018AE7F4-41CB-4948-8A81-8357A3E25EF5}" srcOrd="1" destOrd="0" presId="urn:microsoft.com/office/officeart/2005/8/layout/matrix3"/>
    <dgm:cxn modelId="{9DA172A1-49F4-41E9-BDC1-A024B54ACC20}" type="presParOf" srcId="{7356F49D-06C3-4756-9E04-E1FA47D6D106}" destId="{510FA55C-3DED-48EF-A28E-3B4A4AC82576}" srcOrd="2" destOrd="0" presId="urn:microsoft.com/office/officeart/2005/8/layout/matrix3"/>
    <dgm:cxn modelId="{4E5E0172-27A3-462E-8157-986960780CA3}" type="presParOf" srcId="{7356F49D-06C3-4756-9E04-E1FA47D6D106}" destId="{4C37DCD1-13BA-4124-AE31-E07C46583582}" srcOrd="3" destOrd="0" presId="urn:microsoft.com/office/officeart/2005/8/layout/matrix3"/>
    <dgm:cxn modelId="{A39BB85A-064D-4810-BDEA-3A628361C6CE}" type="presParOf" srcId="{7356F49D-06C3-4756-9E04-E1FA47D6D106}" destId="{1F8BCC81-8E2E-4C80-9BD2-B30E4F1DD4D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DD84F2-7C6F-4B01-8979-2E928E03A353}" type="doc">
      <dgm:prSet loTypeId="urn:microsoft.com/office/officeart/2005/8/layout/defaul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EC5A8D8F-87E1-4302-B1D7-7C5DA200993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ДИСТАНЦІЙНОГО ДОСТУПУ ДО ПУБЛІЧНИХ ДОКУМЕНТІВ</a:t>
          </a:r>
          <a:endParaRPr lang="uk-U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60E7F-513C-437B-A9EC-5EBF014B4AA3}" type="parTrans" cxnId="{934C993C-015E-4CAC-8B8D-E2779B9BF7D2}">
      <dgm:prSet/>
      <dgm:spPr/>
      <dgm:t>
        <a:bodyPr/>
        <a:lstStyle/>
        <a:p>
          <a:endParaRPr lang="uk-UA"/>
        </a:p>
      </dgm:t>
    </dgm:pt>
    <dgm:pt modelId="{188881DF-7E6B-48B2-911D-41B70154FE6B}" type="sibTrans" cxnId="{934C993C-015E-4CAC-8B8D-E2779B9BF7D2}">
      <dgm:prSet/>
      <dgm:spPr/>
      <dgm:t>
        <a:bodyPr/>
        <a:lstStyle/>
        <a:p>
          <a:endParaRPr lang="uk-UA"/>
        </a:p>
      </dgm:t>
    </dgm:pt>
    <dgm:pt modelId="{58BFE75D-DBB7-4138-9AF4-AF405A38C69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КОМП'ЮТЕРНОЇ МЕРЕЖІ  </a:t>
          </a:r>
        </a:p>
        <a:p>
          <a:pPr defTabSz="622300">
            <a:lnSpc>
              <a:spcPct val="90000"/>
            </a:lnSpc>
          </a:pPr>
          <a:endParaRPr lang="uk-U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4B98A-9083-4367-BF4D-397D0447BB04}" type="parTrans" cxnId="{B9D58AB8-1025-4686-B8A1-1F356734F63D}">
      <dgm:prSet/>
      <dgm:spPr/>
      <dgm:t>
        <a:bodyPr/>
        <a:lstStyle/>
        <a:p>
          <a:endParaRPr lang="uk-UA"/>
        </a:p>
      </dgm:t>
    </dgm:pt>
    <dgm:pt modelId="{5ED10470-31FF-4BC0-AD77-C30E2BAEE3FF}" type="sibTrans" cxnId="{B9D58AB8-1025-4686-B8A1-1F356734F63D}">
      <dgm:prSet/>
      <dgm:spPr/>
      <dgm:t>
        <a:bodyPr/>
        <a:lstStyle/>
        <a:p>
          <a:endParaRPr lang="uk-UA"/>
        </a:p>
      </dgm:t>
    </dgm:pt>
    <dgm:pt modelId="{1C728555-6030-4EBD-8CFD-3A8433711D3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ІНФОРМАЦІЙНОГО СУПРОВОДУ ЗДОБУВАЧІВ ОСВІТИ</a:t>
          </a:r>
        </a:p>
        <a:p>
          <a:pPr defTabSz="711200">
            <a:lnSpc>
              <a:spcPct val="90000"/>
            </a:lnSpc>
          </a:pPr>
          <a:endParaRPr lang="uk-U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C6AEE-2B74-4888-A533-4A2241B68F23}" type="parTrans" cxnId="{A624442B-D994-4576-A154-69B3D9F4699D}">
      <dgm:prSet/>
      <dgm:spPr/>
      <dgm:t>
        <a:bodyPr/>
        <a:lstStyle/>
        <a:p>
          <a:endParaRPr lang="uk-UA"/>
        </a:p>
      </dgm:t>
    </dgm:pt>
    <dgm:pt modelId="{17BBB642-5DEF-4CE4-978C-E778CEAD221F}" type="sibTrans" cxnId="{A624442B-D994-4576-A154-69B3D9F4699D}">
      <dgm:prSet/>
      <dgm:spPr/>
      <dgm:t>
        <a:bodyPr/>
        <a:lstStyle/>
        <a:p>
          <a:endParaRPr lang="uk-UA"/>
        </a:p>
      </dgm:t>
    </dgm:pt>
    <dgm:pt modelId="{3EDDA00D-D8BF-4C62-9027-896FD457E74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РЕСУРСІВ ДЛЯ СТВОРЕННЯ ЕЛЕКТРОННОГО БАНКУ РЕПОЗИТАРІЮ МЕТОДИЧНОГО ЗАБЕЗПЕЧЕННЯ НАВЧАЛЬНОГО ПРОЦЕСУ </a:t>
          </a:r>
        </a:p>
        <a:p>
          <a:pPr defTabSz="622300">
            <a:lnSpc>
              <a:spcPct val="90000"/>
            </a:lnSpc>
          </a:pPr>
          <a:endParaRPr lang="uk-U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01F48-7B77-4132-91A8-36D2EDF96288}" type="parTrans" cxnId="{8A31E29E-B9A9-4FDE-BD41-33348AB0F126}">
      <dgm:prSet/>
      <dgm:spPr/>
      <dgm:t>
        <a:bodyPr/>
        <a:lstStyle/>
        <a:p>
          <a:endParaRPr lang="uk-UA"/>
        </a:p>
      </dgm:t>
    </dgm:pt>
    <dgm:pt modelId="{CA779729-516F-458E-8373-A9050DF73380}" type="sibTrans" cxnId="{8A31E29E-B9A9-4FDE-BD41-33348AB0F126}">
      <dgm:prSet/>
      <dgm:spPr/>
      <dgm:t>
        <a:bodyPr/>
        <a:lstStyle/>
        <a:p>
          <a:endParaRPr lang="uk-UA"/>
        </a:p>
      </dgm:t>
    </dgm:pt>
    <dgm:pt modelId="{F383F481-EDB8-4DC1-BDE4-ED971C9D8E8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ВИСВІТЛЕННЯ  АКТУАЛЬНОЇ  ІНФОРМАЦІЇ  В  СОЦІАЛЬНИХ МЕРЕЖАХ</a:t>
          </a:r>
        </a:p>
        <a:p>
          <a:pPr defTabSz="533400">
            <a:lnSpc>
              <a:spcPct val="90000"/>
            </a:lnSpc>
          </a:pPr>
          <a:endParaRPr lang="uk-U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D1D40-C7D0-4F2F-A760-424058B99F52}" type="parTrans" cxnId="{9311BFB3-7787-4861-B1AD-CB4794217740}">
      <dgm:prSet/>
      <dgm:spPr/>
      <dgm:t>
        <a:bodyPr/>
        <a:lstStyle/>
        <a:p>
          <a:endParaRPr lang="uk-UA"/>
        </a:p>
      </dgm:t>
    </dgm:pt>
    <dgm:pt modelId="{E1570A0C-1465-4D46-AAD8-9E94D3C693E1}" type="sibTrans" cxnId="{9311BFB3-7787-4861-B1AD-CB4794217740}">
      <dgm:prSet/>
      <dgm:spPr/>
      <dgm:t>
        <a:bodyPr/>
        <a:lstStyle/>
        <a:p>
          <a:endParaRPr lang="uk-UA"/>
        </a:p>
      </dgm:t>
    </dgm:pt>
    <dgm:pt modelId="{4B3D719C-66C1-4AE5-8128-7307D6E17A12}" type="pres">
      <dgm:prSet presAssocID="{CEDD84F2-7C6F-4B01-8979-2E928E03A3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5F225D-0B0B-4C5A-9821-398C59C6B40D}" type="pres">
      <dgm:prSet presAssocID="{EC5A8D8F-87E1-4302-B1D7-7C5DA20099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426AE3-D83F-4F8F-B209-82F6152E6030}" type="pres">
      <dgm:prSet presAssocID="{188881DF-7E6B-48B2-911D-41B70154FE6B}" presName="sibTrans" presStyleCnt="0"/>
      <dgm:spPr/>
    </dgm:pt>
    <dgm:pt modelId="{DE74F439-41BA-465D-A1A2-05CE09865DB2}" type="pres">
      <dgm:prSet presAssocID="{58BFE75D-DBB7-4138-9AF4-AF405A38C6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64D52F-B5A9-487E-81C0-1AA50F307B24}" type="pres">
      <dgm:prSet presAssocID="{5ED10470-31FF-4BC0-AD77-C30E2BAEE3FF}" presName="sibTrans" presStyleCnt="0"/>
      <dgm:spPr/>
    </dgm:pt>
    <dgm:pt modelId="{A5215156-5B39-47AC-AE48-8749A40FF2DA}" type="pres">
      <dgm:prSet presAssocID="{1C728555-6030-4EBD-8CFD-3A8433711D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79233-8447-4116-B917-3B88C25B550F}" type="pres">
      <dgm:prSet presAssocID="{17BBB642-5DEF-4CE4-978C-E778CEAD221F}" presName="sibTrans" presStyleCnt="0"/>
      <dgm:spPr/>
    </dgm:pt>
    <dgm:pt modelId="{11E38FF3-BA5E-4F86-8094-59A78EC24BDD}" type="pres">
      <dgm:prSet presAssocID="{3EDDA00D-D8BF-4C62-9027-896FD457E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D3B970-44D5-4C80-AC5D-F1DB103C8579}" type="pres">
      <dgm:prSet presAssocID="{CA779729-516F-458E-8373-A9050DF73380}" presName="sibTrans" presStyleCnt="0"/>
      <dgm:spPr/>
    </dgm:pt>
    <dgm:pt modelId="{A2E9793F-9698-4AE2-8D93-5C3D68821724}" type="pres">
      <dgm:prSet presAssocID="{F383F481-EDB8-4DC1-BDE4-ED971C9D8E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826C39-3265-4824-874B-3C7AEE2D3282}" type="presOf" srcId="{1C728555-6030-4EBD-8CFD-3A8433711D3A}" destId="{A5215156-5B39-47AC-AE48-8749A40FF2DA}" srcOrd="0" destOrd="0" presId="urn:microsoft.com/office/officeart/2005/8/layout/default"/>
    <dgm:cxn modelId="{507E4E8C-3D76-404A-943E-3DADDC8EE581}" type="presOf" srcId="{58BFE75D-DBB7-4138-9AF4-AF405A38C699}" destId="{DE74F439-41BA-465D-A1A2-05CE09865DB2}" srcOrd="0" destOrd="0" presId="urn:microsoft.com/office/officeart/2005/8/layout/default"/>
    <dgm:cxn modelId="{7E452457-1EE5-464A-B9B4-0B4EE7660249}" type="presOf" srcId="{CEDD84F2-7C6F-4B01-8979-2E928E03A353}" destId="{4B3D719C-66C1-4AE5-8128-7307D6E17A12}" srcOrd="0" destOrd="0" presId="urn:microsoft.com/office/officeart/2005/8/layout/default"/>
    <dgm:cxn modelId="{1FE736E7-4701-43D8-8210-A7E6038F739D}" type="presOf" srcId="{F383F481-EDB8-4DC1-BDE4-ED971C9D8E85}" destId="{A2E9793F-9698-4AE2-8D93-5C3D68821724}" srcOrd="0" destOrd="0" presId="urn:microsoft.com/office/officeart/2005/8/layout/default"/>
    <dgm:cxn modelId="{A624442B-D994-4576-A154-69B3D9F4699D}" srcId="{CEDD84F2-7C6F-4B01-8979-2E928E03A353}" destId="{1C728555-6030-4EBD-8CFD-3A8433711D3A}" srcOrd="2" destOrd="0" parTransId="{14DC6AEE-2B74-4888-A533-4A2241B68F23}" sibTransId="{17BBB642-5DEF-4CE4-978C-E778CEAD221F}"/>
    <dgm:cxn modelId="{9311BFB3-7787-4861-B1AD-CB4794217740}" srcId="{CEDD84F2-7C6F-4B01-8979-2E928E03A353}" destId="{F383F481-EDB8-4DC1-BDE4-ED971C9D8E85}" srcOrd="4" destOrd="0" parTransId="{896D1D40-C7D0-4F2F-A760-424058B99F52}" sibTransId="{E1570A0C-1465-4D46-AAD8-9E94D3C693E1}"/>
    <dgm:cxn modelId="{934C993C-015E-4CAC-8B8D-E2779B9BF7D2}" srcId="{CEDD84F2-7C6F-4B01-8979-2E928E03A353}" destId="{EC5A8D8F-87E1-4302-B1D7-7C5DA200993E}" srcOrd="0" destOrd="0" parTransId="{5A160E7F-513C-437B-A9EC-5EBF014B4AA3}" sibTransId="{188881DF-7E6B-48B2-911D-41B70154FE6B}"/>
    <dgm:cxn modelId="{B9D58AB8-1025-4686-B8A1-1F356734F63D}" srcId="{CEDD84F2-7C6F-4B01-8979-2E928E03A353}" destId="{58BFE75D-DBB7-4138-9AF4-AF405A38C699}" srcOrd="1" destOrd="0" parTransId="{FB24B98A-9083-4367-BF4D-397D0447BB04}" sibTransId="{5ED10470-31FF-4BC0-AD77-C30E2BAEE3FF}"/>
    <dgm:cxn modelId="{C8E76334-917A-48BE-8C03-F46AACA77415}" type="presOf" srcId="{EC5A8D8F-87E1-4302-B1D7-7C5DA200993E}" destId="{6B5F225D-0B0B-4C5A-9821-398C59C6B40D}" srcOrd="0" destOrd="0" presId="urn:microsoft.com/office/officeart/2005/8/layout/default"/>
    <dgm:cxn modelId="{8A31E29E-B9A9-4FDE-BD41-33348AB0F126}" srcId="{CEDD84F2-7C6F-4B01-8979-2E928E03A353}" destId="{3EDDA00D-D8BF-4C62-9027-896FD457E741}" srcOrd="3" destOrd="0" parTransId="{46301F48-7B77-4132-91A8-36D2EDF96288}" sibTransId="{CA779729-516F-458E-8373-A9050DF73380}"/>
    <dgm:cxn modelId="{5C0DCE51-682C-496F-AC93-6A67C079FB9D}" type="presOf" srcId="{3EDDA00D-D8BF-4C62-9027-896FD457E741}" destId="{11E38FF3-BA5E-4F86-8094-59A78EC24BDD}" srcOrd="0" destOrd="0" presId="urn:microsoft.com/office/officeart/2005/8/layout/default"/>
    <dgm:cxn modelId="{6908C872-E90F-41FA-AEAE-5C58BAF9E036}" type="presParOf" srcId="{4B3D719C-66C1-4AE5-8128-7307D6E17A12}" destId="{6B5F225D-0B0B-4C5A-9821-398C59C6B40D}" srcOrd="0" destOrd="0" presId="urn:microsoft.com/office/officeart/2005/8/layout/default"/>
    <dgm:cxn modelId="{3047407C-2870-47FA-9224-1A23926296E2}" type="presParOf" srcId="{4B3D719C-66C1-4AE5-8128-7307D6E17A12}" destId="{1C426AE3-D83F-4F8F-B209-82F6152E6030}" srcOrd="1" destOrd="0" presId="urn:microsoft.com/office/officeart/2005/8/layout/default"/>
    <dgm:cxn modelId="{42ECDBA9-3D9C-4E6A-97B7-969AFE7D20A3}" type="presParOf" srcId="{4B3D719C-66C1-4AE5-8128-7307D6E17A12}" destId="{DE74F439-41BA-465D-A1A2-05CE09865DB2}" srcOrd="2" destOrd="0" presId="urn:microsoft.com/office/officeart/2005/8/layout/default"/>
    <dgm:cxn modelId="{FF15F5DF-2043-44D7-B439-76DDBBA9C927}" type="presParOf" srcId="{4B3D719C-66C1-4AE5-8128-7307D6E17A12}" destId="{5364D52F-B5A9-487E-81C0-1AA50F307B24}" srcOrd="3" destOrd="0" presId="urn:microsoft.com/office/officeart/2005/8/layout/default"/>
    <dgm:cxn modelId="{2C392774-B34B-456C-B847-79ECE6F295BC}" type="presParOf" srcId="{4B3D719C-66C1-4AE5-8128-7307D6E17A12}" destId="{A5215156-5B39-47AC-AE48-8749A40FF2DA}" srcOrd="4" destOrd="0" presId="urn:microsoft.com/office/officeart/2005/8/layout/default"/>
    <dgm:cxn modelId="{C1C5C609-676D-45F7-8826-C6FC553F2C30}" type="presParOf" srcId="{4B3D719C-66C1-4AE5-8128-7307D6E17A12}" destId="{6D079233-8447-4116-B917-3B88C25B550F}" srcOrd="5" destOrd="0" presId="urn:microsoft.com/office/officeart/2005/8/layout/default"/>
    <dgm:cxn modelId="{A0CE3F47-A9C2-44EF-902B-3C1D04E2038F}" type="presParOf" srcId="{4B3D719C-66C1-4AE5-8128-7307D6E17A12}" destId="{11E38FF3-BA5E-4F86-8094-59A78EC24BDD}" srcOrd="6" destOrd="0" presId="urn:microsoft.com/office/officeart/2005/8/layout/default"/>
    <dgm:cxn modelId="{49F85EDC-CE17-445C-9E3B-BCB5F470ADEC}" type="presParOf" srcId="{4B3D719C-66C1-4AE5-8128-7307D6E17A12}" destId="{8FD3B970-44D5-4C80-AC5D-F1DB103C8579}" srcOrd="7" destOrd="0" presId="urn:microsoft.com/office/officeart/2005/8/layout/default"/>
    <dgm:cxn modelId="{3B54A189-E43E-4AFB-BA4C-6DA3AC828A82}" type="presParOf" srcId="{4B3D719C-66C1-4AE5-8128-7307D6E17A12}" destId="{A2E9793F-9698-4AE2-8D93-5C3D688217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76139-156E-4649-8ABF-78895BE180FC}" type="doc">
      <dgm:prSet loTypeId="urn:microsoft.com/office/officeart/2005/8/layout/funnel1" loCatId="relationship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uk-UA"/>
        </a:p>
      </dgm:t>
    </dgm:pt>
    <dgm:pt modelId="{EC733412-E991-4C39-AB00-704CFC7B8E1B}">
      <dgm:prSet phldrT="[Текст]" custT="1"/>
      <dgm:spPr/>
      <dgm:t>
        <a:bodyPr/>
        <a:lstStyle/>
        <a:p>
          <a:r>
            <a:rPr lang="ru-RU" altLang="uk-UA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освітній</a:t>
          </a:r>
          <a:r>
            <a:rPr lang="ru-RU" altLang="uk-UA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процес</a:t>
          </a:r>
          <a:endParaRPr lang="uk-UA" sz="1800" b="1" dirty="0">
            <a:solidFill>
              <a:schemeClr val="tx1"/>
            </a:solidFill>
          </a:endParaRPr>
        </a:p>
      </dgm:t>
    </dgm:pt>
    <dgm:pt modelId="{AB944797-AAA3-4E44-9721-205023D42418}" type="parTrans" cxnId="{79DC3600-75EE-405F-8475-375753778548}">
      <dgm:prSet/>
      <dgm:spPr/>
      <dgm:t>
        <a:bodyPr/>
        <a:lstStyle/>
        <a:p>
          <a:endParaRPr lang="uk-UA"/>
        </a:p>
      </dgm:t>
    </dgm:pt>
    <dgm:pt modelId="{287D6820-41B5-4C36-91EE-0B9DDB3ACF61}" type="sibTrans" cxnId="{79DC3600-75EE-405F-8475-375753778548}">
      <dgm:prSet/>
      <dgm:spPr/>
      <dgm:t>
        <a:bodyPr/>
        <a:lstStyle/>
        <a:p>
          <a:endParaRPr lang="uk-UA"/>
        </a:p>
      </dgm:t>
    </dgm:pt>
    <dgm:pt modelId="{F3DEB22D-D382-4EFF-9105-5F676DC8F5ED}">
      <dgm:prSet phldrT="[Текст]" custT="1"/>
      <dgm:spPr/>
      <dgm:t>
        <a:bodyPr/>
        <a:lstStyle/>
        <a:p>
          <a:r>
            <a:rPr lang="ru-RU" altLang="uk-UA" sz="16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структурні</a:t>
          </a:r>
          <a:r>
            <a:rPr lang="ru-RU" altLang="uk-UA" sz="1600" b="1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6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підрозділи</a:t>
          </a:r>
          <a:r>
            <a:rPr lang="ru-RU" altLang="uk-UA" sz="1600" b="1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6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навчального</a:t>
          </a:r>
          <a:r>
            <a:rPr lang="ru-RU" altLang="uk-UA" sz="1600" b="1" dirty="0" smtClean="0">
              <a:solidFill>
                <a:schemeClr val="tx1"/>
              </a:solidFill>
              <a:latin typeface="Arial" charset="0"/>
              <a:cs typeface="Arial" charset="0"/>
            </a:rPr>
            <a:t> закладу</a:t>
          </a:r>
          <a:endParaRPr lang="uk-UA" sz="1600" b="1" dirty="0">
            <a:solidFill>
              <a:schemeClr val="tx1"/>
            </a:solidFill>
          </a:endParaRPr>
        </a:p>
      </dgm:t>
    </dgm:pt>
    <dgm:pt modelId="{90ECC836-702D-4EA5-A00F-FE94F7A77134}" type="parTrans" cxnId="{2A7A74D4-D185-410D-A827-B669317F5C65}">
      <dgm:prSet/>
      <dgm:spPr/>
      <dgm:t>
        <a:bodyPr/>
        <a:lstStyle/>
        <a:p>
          <a:endParaRPr lang="uk-UA"/>
        </a:p>
      </dgm:t>
    </dgm:pt>
    <dgm:pt modelId="{6D30BC39-1FC4-4E74-9E90-C34C2ECCE7F2}" type="sibTrans" cxnId="{2A7A74D4-D185-410D-A827-B669317F5C65}">
      <dgm:prSet/>
      <dgm:spPr/>
      <dgm:t>
        <a:bodyPr/>
        <a:lstStyle/>
        <a:p>
          <a:endParaRPr lang="uk-UA"/>
        </a:p>
      </dgm:t>
    </dgm:pt>
    <dgm:pt modelId="{FBD36FD5-95E6-4D83-9DD8-40B539CB857F}">
      <dgm:prSet phldrT="[Текст]"/>
      <dgm:spPr/>
      <dgm:t>
        <a:bodyPr/>
        <a:lstStyle/>
        <a:p>
          <a:r>
            <a:rPr lang="ru-RU" altLang="uk-UA" dirty="0" err="1" smtClean="0">
              <a:solidFill>
                <a:schemeClr val="tx1"/>
              </a:solidFill>
              <a:latin typeface="Arial" charset="0"/>
              <a:cs typeface="Arial" charset="0"/>
            </a:rPr>
            <a:t>результати</a:t>
          </a:r>
          <a:r>
            <a:rPr lang="ru-RU" altLang="uk-UA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освітнього</a:t>
          </a:r>
          <a:r>
            <a:rPr lang="ru-RU" altLang="uk-UA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dirty="0" err="1" smtClean="0">
              <a:solidFill>
                <a:schemeClr val="tx1"/>
              </a:solidFill>
              <a:latin typeface="Arial" charset="0"/>
              <a:cs typeface="Arial" charset="0"/>
            </a:rPr>
            <a:t>процесу</a:t>
          </a:r>
          <a:endParaRPr lang="uk-UA" dirty="0">
            <a:solidFill>
              <a:schemeClr val="tx1"/>
            </a:solidFill>
          </a:endParaRPr>
        </a:p>
      </dgm:t>
    </dgm:pt>
    <dgm:pt modelId="{4DAFEFE7-F7AF-419E-A454-6B94D958C6DA}" type="parTrans" cxnId="{99901F55-9900-4ADB-B322-10D9843B78D2}">
      <dgm:prSet/>
      <dgm:spPr/>
      <dgm:t>
        <a:bodyPr/>
        <a:lstStyle/>
        <a:p>
          <a:endParaRPr lang="uk-UA"/>
        </a:p>
      </dgm:t>
    </dgm:pt>
    <dgm:pt modelId="{A108E6F2-88D5-4CDA-875C-CF401A4EB32D}" type="sibTrans" cxnId="{99901F55-9900-4ADB-B322-10D9843B78D2}">
      <dgm:prSet/>
      <dgm:spPr/>
      <dgm:t>
        <a:bodyPr/>
        <a:lstStyle/>
        <a:p>
          <a:endParaRPr lang="uk-UA"/>
        </a:p>
      </dgm:t>
    </dgm:pt>
    <dgm:pt modelId="{92B9BC94-0596-4691-9AFE-3F3D9DB0222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uk-UA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основні</a:t>
          </a:r>
          <a:r>
            <a:rPr lang="ru-RU" altLang="uk-UA" b="1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об’єкти</a:t>
          </a:r>
          <a:r>
            <a:rPr lang="ru-RU" altLang="uk-UA" b="1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внутрішнього</a:t>
          </a:r>
          <a:r>
            <a:rPr lang="ru-RU" altLang="uk-UA" b="1" dirty="0" smtClean="0">
              <a:solidFill>
                <a:schemeClr val="tx1"/>
              </a:solidFill>
              <a:latin typeface="Arial" charset="0"/>
              <a:cs typeface="Arial" charset="0"/>
            </a:rPr>
            <a:t> контролю </a:t>
          </a:r>
          <a:endParaRPr lang="uk-UA" b="1" dirty="0">
            <a:solidFill>
              <a:schemeClr val="tx1"/>
            </a:solidFill>
          </a:endParaRPr>
        </a:p>
      </dgm:t>
    </dgm:pt>
    <dgm:pt modelId="{AEFC2544-5F17-4131-9CC6-81C0A3CA82FD}" type="parTrans" cxnId="{D2D93E37-B64F-4EA0-BC89-539C50B8CD38}">
      <dgm:prSet/>
      <dgm:spPr/>
      <dgm:t>
        <a:bodyPr/>
        <a:lstStyle/>
        <a:p>
          <a:endParaRPr lang="uk-UA"/>
        </a:p>
      </dgm:t>
    </dgm:pt>
    <dgm:pt modelId="{DFDA288D-4B47-4BB4-9E43-EE09E1D4964F}" type="sibTrans" cxnId="{D2D93E37-B64F-4EA0-BC89-539C50B8CD38}">
      <dgm:prSet/>
      <dgm:spPr/>
      <dgm:t>
        <a:bodyPr/>
        <a:lstStyle/>
        <a:p>
          <a:endParaRPr lang="uk-UA"/>
        </a:p>
      </dgm:t>
    </dgm:pt>
    <dgm:pt modelId="{7E173E2A-948A-4D41-AF39-DD15D3AE5CC7}">
      <dgm:prSet/>
      <dgm:spPr/>
      <dgm:t>
        <a:bodyPr/>
        <a:lstStyle/>
        <a:p>
          <a:endParaRPr lang="uk-UA" dirty="0"/>
        </a:p>
      </dgm:t>
    </dgm:pt>
    <dgm:pt modelId="{7409B5BC-1AAC-4829-9A9A-4048192F9B1A}" type="parTrans" cxnId="{61D9DF25-81FC-4DA0-9961-EDE97186D3CD}">
      <dgm:prSet/>
      <dgm:spPr/>
      <dgm:t>
        <a:bodyPr/>
        <a:lstStyle/>
        <a:p>
          <a:endParaRPr lang="uk-UA"/>
        </a:p>
      </dgm:t>
    </dgm:pt>
    <dgm:pt modelId="{880C7A72-F8A4-4073-B2F7-EB4EB72A75B5}" type="sibTrans" cxnId="{61D9DF25-81FC-4DA0-9961-EDE97186D3CD}">
      <dgm:prSet/>
      <dgm:spPr/>
      <dgm:t>
        <a:bodyPr/>
        <a:lstStyle/>
        <a:p>
          <a:endParaRPr lang="uk-UA"/>
        </a:p>
      </dgm:t>
    </dgm:pt>
    <dgm:pt modelId="{6A374A0B-487D-42DE-926F-A72336FC4210}">
      <dgm:prSet/>
      <dgm:spPr/>
      <dgm:t>
        <a:bodyPr/>
        <a:lstStyle/>
        <a:p>
          <a:endParaRPr lang="uk-UA"/>
        </a:p>
      </dgm:t>
    </dgm:pt>
    <dgm:pt modelId="{7D246A91-3F0B-404E-A607-E8F6B9241C8A}" type="parTrans" cxnId="{4730F91F-952E-413B-BAA7-F6AE5BBFA713}">
      <dgm:prSet/>
      <dgm:spPr/>
      <dgm:t>
        <a:bodyPr/>
        <a:lstStyle/>
        <a:p>
          <a:endParaRPr lang="uk-UA"/>
        </a:p>
      </dgm:t>
    </dgm:pt>
    <dgm:pt modelId="{7600CBB1-1140-4AC7-B6FE-DA4361C59575}" type="sibTrans" cxnId="{4730F91F-952E-413B-BAA7-F6AE5BBFA713}">
      <dgm:prSet/>
      <dgm:spPr/>
      <dgm:t>
        <a:bodyPr/>
        <a:lstStyle/>
        <a:p>
          <a:endParaRPr lang="uk-UA"/>
        </a:p>
      </dgm:t>
    </dgm:pt>
    <dgm:pt modelId="{64498F16-B61B-484F-B157-65BBC0973F15}" type="pres">
      <dgm:prSet presAssocID="{54976139-156E-4649-8ABF-78895BE180F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D5FE6E-2356-4E17-83A6-BC01E69D9AAC}" type="pres">
      <dgm:prSet presAssocID="{54976139-156E-4649-8ABF-78895BE180FC}" presName="ellipse" presStyleLbl="trBgShp" presStyleIdx="0" presStyleCnt="1"/>
      <dgm:spPr/>
      <dgm:t>
        <a:bodyPr/>
        <a:lstStyle/>
        <a:p>
          <a:endParaRPr lang="uk-UA"/>
        </a:p>
      </dgm:t>
    </dgm:pt>
    <dgm:pt modelId="{A4A21272-4360-4A92-971B-B4763F5EE013}" type="pres">
      <dgm:prSet presAssocID="{54976139-156E-4649-8ABF-78895BE180FC}" presName="arrow1" presStyleLbl="fgShp" presStyleIdx="0" presStyleCnt="1"/>
      <dgm:spPr/>
      <dgm:t>
        <a:bodyPr/>
        <a:lstStyle/>
        <a:p>
          <a:endParaRPr lang="uk-UA"/>
        </a:p>
      </dgm:t>
    </dgm:pt>
    <dgm:pt modelId="{A009F2F9-5BFA-40DC-9242-438528ADEB60}" type="pres">
      <dgm:prSet presAssocID="{54976139-156E-4649-8ABF-78895BE180F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15C32-11AC-43FD-95DE-1CCCB5E837BC}" type="pres">
      <dgm:prSet presAssocID="{F3DEB22D-D382-4EFF-9105-5F676DC8F5E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5679A0-98FF-4A3A-863C-0C7D544E41DF}" type="pres">
      <dgm:prSet presAssocID="{FBD36FD5-95E6-4D83-9DD8-40B539CB857F}" presName="item2" presStyleLbl="node1" presStyleIdx="1" presStyleCnt="3" custScaleX="154644" custLinFactNeighborX="-41791" custLinFactNeighborY="-230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4B911D-3D3D-4D02-88E7-C72B2BBE54E3}" type="pres">
      <dgm:prSet presAssocID="{92B9BC94-0596-4691-9AFE-3F3D9DB0222D}" presName="item3" presStyleLbl="node1" presStyleIdx="2" presStyleCnt="3" custScaleX="131958" custLinFactNeighborX="43152" custLinFactNeighborY="11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5E526E-4B51-41BA-AFFE-1498DA72A3FA}" type="pres">
      <dgm:prSet presAssocID="{54976139-156E-4649-8ABF-78895BE180FC}" presName="funnel" presStyleLbl="trAlignAcc1" presStyleIdx="0" presStyleCnt="1" custScaleX="152799"/>
      <dgm:spPr/>
      <dgm:t>
        <a:bodyPr/>
        <a:lstStyle/>
        <a:p>
          <a:endParaRPr lang="uk-UA"/>
        </a:p>
      </dgm:t>
    </dgm:pt>
  </dgm:ptLst>
  <dgm:cxnLst>
    <dgm:cxn modelId="{A2E36F5E-6DC1-45D7-A5DB-EFD540A8D5DD}" type="presOf" srcId="{54976139-156E-4649-8ABF-78895BE180FC}" destId="{64498F16-B61B-484F-B157-65BBC0973F15}" srcOrd="0" destOrd="0" presId="urn:microsoft.com/office/officeart/2005/8/layout/funnel1"/>
    <dgm:cxn modelId="{2A7A74D4-D185-410D-A827-B669317F5C65}" srcId="{54976139-156E-4649-8ABF-78895BE180FC}" destId="{F3DEB22D-D382-4EFF-9105-5F676DC8F5ED}" srcOrd="1" destOrd="0" parTransId="{90ECC836-702D-4EA5-A00F-FE94F7A77134}" sibTransId="{6D30BC39-1FC4-4E74-9E90-C34C2ECCE7F2}"/>
    <dgm:cxn modelId="{8CA89547-F962-4486-9646-7F4D8010901E}" type="presOf" srcId="{EC733412-E991-4C39-AB00-704CFC7B8E1B}" destId="{CD4B911D-3D3D-4D02-88E7-C72B2BBE54E3}" srcOrd="0" destOrd="0" presId="urn:microsoft.com/office/officeart/2005/8/layout/funnel1"/>
    <dgm:cxn modelId="{62356A70-FE42-472B-81B5-60851C5B4DC8}" type="presOf" srcId="{92B9BC94-0596-4691-9AFE-3F3D9DB0222D}" destId="{A009F2F9-5BFA-40DC-9242-438528ADEB60}" srcOrd="0" destOrd="0" presId="urn:microsoft.com/office/officeart/2005/8/layout/funnel1"/>
    <dgm:cxn modelId="{4730F91F-952E-413B-BAA7-F6AE5BBFA713}" srcId="{54976139-156E-4649-8ABF-78895BE180FC}" destId="{6A374A0B-487D-42DE-926F-A72336FC4210}" srcOrd="5" destOrd="0" parTransId="{7D246A91-3F0B-404E-A607-E8F6B9241C8A}" sibTransId="{7600CBB1-1140-4AC7-B6FE-DA4361C59575}"/>
    <dgm:cxn modelId="{79DC3600-75EE-405F-8475-375753778548}" srcId="{54976139-156E-4649-8ABF-78895BE180FC}" destId="{EC733412-E991-4C39-AB00-704CFC7B8E1B}" srcOrd="0" destOrd="0" parTransId="{AB944797-AAA3-4E44-9721-205023D42418}" sibTransId="{287D6820-41B5-4C36-91EE-0B9DDB3ACF61}"/>
    <dgm:cxn modelId="{99901F55-9900-4ADB-B322-10D9843B78D2}" srcId="{54976139-156E-4649-8ABF-78895BE180FC}" destId="{FBD36FD5-95E6-4D83-9DD8-40B539CB857F}" srcOrd="2" destOrd="0" parTransId="{4DAFEFE7-F7AF-419E-A454-6B94D958C6DA}" sibTransId="{A108E6F2-88D5-4CDA-875C-CF401A4EB32D}"/>
    <dgm:cxn modelId="{D2D93E37-B64F-4EA0-BC89-539C50B8CD38}" srcId="{54976139-156E-4649-8ABF-78895BE180FC}" destId="{92B9BC94-0596-4691-9AFE-3F3D9DB0222D}" srcOrd="3" destOrd="0" parTransId="{AEFC2544-5F17-4131-9CC6-81C0A3CA82FD}" sibTransId="{DFDA288D-4B47-4BB4-9E43-EE09E1D4964F}"/>
    <dgm:cxn modelId="{4A0408E4-0610-4E4E-B73E-787BA4ED548F}" type="presOf" srcId="{FBD36FD5-95E6-4D83-9DD8-40B539CB857F}" destId="{05C15C32-11AC-43FD-95DE-1CCCB5E837BC}" srcOrd="0" destOrd="0" presId="urn:microsoft.com/office/officeart/2005/8/layout/funnel1"/>
    <dgm:cxn modelId="{61D9DF25-81FC-4DA0-9961-EDE97186D3CD}" srcId="{54976139-156E-4649-8ABF-78895BE180FC}" destId="{7E173E2A-948A-4D41-AF39-DD15D3AE5CC7}" srcOrd="4" destOrd="0" parTransId="{7409B5BC-1AAC-4829-9A9A-4048192F9B1A}" sibTransId="{880C7A72-F8A4-4073-B2F7-EB4EB72A75B5}"/>
    <dgm:cxn modelId="{8F2A4EAC-F1DD-4ABF-847D-A0E85A9DA0F2}" type="presOf" srcId="{F3DEB22D-D382-4EFF-9105-5F676DC8F5ED}" destId="{CA5679A0-98FF-4A3A-863C-0C7D544E41DF}" srcOrd="0" destOrd="0" presId="urn:microsoft.com/office/officeart/2005/8/layout/funnel1"/>
    <dgm:cxn modelId="{3EF5DE86-5CDD-46BC-959A-122E31AC1082}" type="presParOf" srcId="{64498F16-B61B-484F-B157-65BBC0973F15}" destId="{F7D5FE6E-2356-4E17-83A6-BC01E69D9AAC}" srcOrd="0" destOrd="0" presId="urn:microsoft.com/office/officeart/2005/8/layout/funnel1"/>
    <dgm:cxn modelId="{500E0729-2790-41CB-B1BE-B21768F0775E}" type="presParOf" srcId="{64498F16-B61B-484F-B157-65BBC0973F15}" destId="{A4A21272-4360-4A92-971B-B4763F5EE013}" srcOrd="1" destOrd="0" presId="urn:microsoft.com/office/officeart/2005/8/layout/funnel1"/>
    <dgm:cxn modelId="{48963EB0-724F-40B7-B71F-4C2875EFEC9D}" type="presParOf" srcId="{64498F16-B61B-484F-B157-65BBC0973F15}" destId="{A009F2F9-5BFA-40DC-9242-438528ADEB60}" srcOrd="2" destOrd="0" presId="urn:microsoft.com/office/officeart/2005/8/layout/funnel1"/>
    <dgm:cxn modelId="{36158CAE-4796-401E-BA09-832BA47026E6}" type="presParOf" srcId="{64498F16-B61B-484F-B157-65BBC0973F15}" destId="{05C15C32-11AC-43FD-95DE-1CCCB5E837BC}" srcOrd="3" destOrd="0" presId="urn:microsoft.com/office/officeart/2005/8/layout/funnel1"/>
    <dgm:cxn modelId="{4F2B2640-8B48-4A6A-BBCE-89AAD16D5787}" type="presParOf" srcId="{64498F16-B61B-484F-B157-65BBC0973F15}" destId="{CA5679A0-98FF-4A3A-863C-0C7D544E41DF}" srcOrd="4" destOrd="0" presId="urn:microsoft.com/office/officeart/2005/8/layout/funnel1"/>
    <dgm:cxn modelId="{5BEB5470-1AB2-43B6-B13D-6B35A28A9980}" type="presParOf" srcId="{64498F16-B61B-484F-B157-65BBC0973F15}" destId="{CD4B911D-3D3D-4D02-88E7-C72B2BBE54E3}" srcOrd="5" destOrd="0" presId="urn:microsoft.com/office/officeart/2005/8/layout/funnel1"/>
    <dgm:cxn modelId="{F95FB478-FB67-4AAE-80B2-38A07A35AA36}" type="presParOf" srcId="{64498F16-B61B-484F-B157-65BBC0973F15}" destId="{7B5E526E-4B51-41BA-AFFE-1498DA72A3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EE5C8-32C2-4A92-9F9C-4416EDF1BEA1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7D37912-C508-4D34-9E3C-4B6353DBCB7C}">
      <dgm:prSet custT="1"/>
      <dgm:spPr/>
      <dgm:t>
        <a:bodyPr/>
        <a:lstStyle/>
        <a:p>
          <a:pPr rtl="0"/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Закон України «Про освіту»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53747-1462-4FF6-9E36-38CF3AA10637}" type="parTrans" cxnId="{9882D8E3-8561-4E25-9936-E300F4ADAC2B}">
      <dgm:prSet/>
      <dgm:spPr/>
      <dgm:t>
        <a:bodyPr/>
        <a:lstStyle/>
        <a:p>
          <a:endParaRPr lang="uk-UA"/>
        </a:p>
      </dgm:t>
    </dgm:pt>
    <dgm:pt modelId="{0222C88B-709B-41B6-BEB6-8744252FC067}" type="sibTrans" cxnId="{9882D8E3-8561-4E25-9936-E300F4ADAC2B}">
      <dgm:prSet/>
      <dgm:spPr/>
      <dgm:t>
        <a:bodyPr/>
        <a:lstStyle/>
        <a:p>
          <a:endParaRPr lang="uk-UA"/>
        </a:p>
      </dgm:t>
    </dgm:pt>
    <dgm:pt modelId="{D1037EB3-5767-437F-B302-5CAB7BD32630}">
      <dgm:prSet custT="1"/>
      <dgm:spPr/>
      <dgm:t>
        <a:bodyPr/>
        <a:lstStyle/>
        <a:p>
          <a:pPr rtl="0"/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Закон України «Про фахову передвищу освіту»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DEE88-CF56-43AD-8A80-3942BEE40DCF}" type="parTrans" cxnId="{6115E582-03CD-4471-B386-7CA547937C1D}">
      <dgm:prSet/>
      <dgm:spPr/>
      <dgm:t>
        <a:bodyPr/>
        <a:lstStyle/>
        <a:p>
          <a:endParaRPr lang="uk-UA"/>
        </a:p>
      </dgm:t>
    </dgm:pt>
    <dgm:pt modelId="{6A8E49E9-ADE2-4DA7-9C5C-15AA30A2FF92}" type="sibTrans" cxnId="{6115E582-03CD-4471-B386-7CA547937C1D}">
      <dgm:prSet/>
      <dgm:spPr/>
      <dgm:t>
        <a:bodyPr/>
        <a:lstStyle/>
        <a:p>
          <a:endParaRPr lang="uk-UA"/>
        </a:p>
      </dgm:t>
    </dgm:pt>
    <dgm:pt modelId="{BB204E78-8D14-43D2-813C-B42D190CCF2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Положення про систему внутрішнього забезпечення якості освіти у ВСП «Маловисторопський фаховий коледж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3150F-6397-454A-8741-BD2B515D36AE}" type="parTrans" cxnId="{2EC3634A-D0D8-4806-8B0F-B7296B6E45AC}">
      <dgm:prSet/>
      <dgm:spPr/>
      <dgm:t>
        <a:bodyPr/>
        <a:lstStyle/>
        <a:p>
          <a:endParaRPr lang="uk-UA"/>
        </a:p>
      </dgm:t>
    </dgm:pt>
    <dgm:pt modelId="{86627466-B8BB-4185-B20B-70CC31B70B24}" type="sibTrans" cxnId="{2EC3634A-D0D8-4806-8B0F-B7296B6E45AC}">
      <dgm:prSet/>
      <dgm:spPr/>
      <dgm:t>
        <a:bodyPr/>
        <a:lstStyle/>
        <a:p>
          <a:endParaRPr lang="uk-UA"/>
        </a:p>
      </dgm:t>
    </dgm:pt>
    <dgm:pt modelId="{C97DD4F7-CDE8-4DD4-AD25-C0BA16FEE52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Положення про академічну доброчесність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r>
            <a:rPr lang="uk-UA" sz="160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1E75F-8AE5-4C24-AD50-9AFC34F1A19E}" type="parTrans" cxnId="{777B35BF-D892-422D-9983-B0F17A554047}">
      <dgm:prSet/>
      <dgm:spPr/>
      <dgm:t>
        <a:bodyPr/>
        <a:lstStyle/>
        <a:p>
          <a:endParaRPr lang="uk-UA"/>
        </a:p>
      </dgm:t>
    </dgm:pt>
    <dgm:pt modelId="{010DCEF7-2098-4927-801F-3EAE63FC0226}" type="sibTrans" cxnId="{777B35BF-D892-422D-9983-B0F17A554047}">
      <dgm:prSet/>
      <dgm:spPr/>
      <dgm:t>
        <a:bodyPr/>
        <a:lstStyle/>
        <a:p>
          <a:endParaRPr lang="uk-UA"/>
        </a:p>
      </dgm:t>
    </dgm:pt>
    <dgm:pt modelId="{2AB0C390-EA8E-4EF1-B5D1-FE1143AAEC0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Положення про  моніторинг і контроль якості освіти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                     імені П.С.Рибалка СНАУ»</a:t>
          </a:r>
          <a:endParaRPr lang="uk-UA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795D8-1D96-43C2-AD6E-8B9AC7560D29}" type="parTrans" cxnId="{D7094785-E119-4903-9DB3-96E0B50AB01E}">
      <dgm:prSet/>
      <dgm:spPr/>
      <dgm:t>
        <a:bodyPr/>
        <a:lstStyle/>
        <a:p>
          <a:endParaRPr lang="uk-UA"/>
        </a:p>
      </dgm:t>
    </dgm:pt>
    <dgm:pt modelId="{07574F77-BC43-4D14-A918-BE386DA09EB0}" type="sibTrans" cxnId="{D7094785-E119-4903-9DB3-96E0B50AB01E}">
      <dgm:prSet/>
      <dgm:spPr/>
      <dgm:t>
        <a:bodyPr/>
        <a:lstStyle/>
        <a:p>
          <a:endParaRPr lang="uk-UA"/>
        </a:p>
      </dgm:t>
    </dgm:pt>
    <dgm:pt modelId="{748B2361-8AB4-4D52-B62B-DD68BF7BE7A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Положення про  оцінювання знань здобувачів освіти </a:t>
          </a:r>
        </a:p>
        <a:p>
          <a:pPr rtl="0"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</a:t>
          </a:r>
        </a:p>
        <a:p>
          <a:pPr rtl="0"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00EF6-4DAF-4091-A737-FE1C86D0F760}" type="parTrans" cxnId="{FABF29E1-C50B-4B94-A542-8CF3C80E3D5E}">
      <dgm:prSet/>
      <dgm:spPr/>
      <dgm:t>
        <a:bodyPr/>
        <a:lstStyle/>
        <a:p>
          <a:endParaRPr lang="uk-UA"/>
        </a:p>
      </dgm:t>
    </dgm:pt>
    <dgm:pt modelId="{1C25D1A2-2734-444F-BA15-A4B5F4DAF843}" type="sibTrans" cxnId="{FABF29E1-C50B-4B94-A542-8CF3C80E3D5E}">
      <dgm:prSet/>
      <dgm:spPr/>
      <dgm:t>
        <a:bodyPr/>
        <a:lstStyle/>
        <a:p>
          <a:endParaRPr lang="uk-UA"/>
        </a:p>
      </dgm:t>
    </dgm:pt>
    <dgm:pt modelId="{B94BF576-29F3-4065-9AD9-1505706836B3}" type="pres">
      <dgm:prSet presAssocID="{5D8EE5C8-32C2-4A92-9F9C-4416EDF1BEA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F0983C5C-438D-412B-9E88-31D54C95F1CA}" type="pres">
      <dgm:prSet presAssocID="{5D8EE5C8-32C2-4A92-9F9C-4416EDF1BEA1}" presName="pyramid" presStyleLbl="node1" presStyleIdx="0" presStyleCnt="1"/>
      <dgm:spPr/>
      <dgm:t>
        <a:bodyPr/>
        <a:lstStyle/>
        <a:p>
          <a:endParaRPr lang="uk-UA"/>
        </a:p>
      </dgm:t>
    </dgm:pt>
    <dgm:pt modelId="{D5245EB6-C9BB-4111-A5A1-D6A8CCB4DF45}" type="pres">
      <dgm:prSet presAssocID="{5D8EE5C8-32C2-4A92-9F9C-4416EDF1BEA1}" presName="theList" presStyleCnt="0"/>
      <dgm:spPr/>
      <dgm:t>
        <a:bodyPr/>
        <a:lstStyle/>
        <a:p>
          <a:endParaRPr lang="uk-UA"/>
        </a:p>
      </dgm:t>
    </dgm:pt>
    <dgm:pt modelId="{C3E52D71-0EE8-4A38-9C46-6D33A7CDC6A0}" type="pres">
      <dgm:prSet presAssocID="{E7D37912-C508-4D34-9E3C-4B6353DBCB7C}" presName="aNode" presStyleLbl="fgAcc1" presStyleIdx="0" presStyleCnt="6" custScaleX="188186" custScaleY="491248" custLinFactY="-221343" custLinFactNeighborX="1024" custLinFactNeighborY="-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B01A4-8998-467C-B321-6CAC1F2340C9}" type="pres">
      <dgm:prSet presAssocID="{E7D37912-C508-4D34-9E3C-4B6353DBCB7C}" presName="aSpace" presStyleCnt="0"/>
      <dgm:spPr/>
      <dgm:t>
        <a:bodyPr/>
        <a:lstStyle/>
        <a:p>
          <a:endParaRPr lang="uk-UA"/>
        </a:p>
      </dgm:t>
    </dgm:pt>
    <dgm:pt modelId="{9E8CCC2F-6E1F-46E3-A1BE-536975EA04A7}" type="pres">
      <dgm:prSet presAssocID="{D1037EB3-5767-437F-B302-5CAB7BD32630}" presName="aNode" presStyleLbl="fgAcc1" presStyleIdx="1" presStyleCnt="6" custScaleX="188021" custScaleY="456446" custLinFactY="-89993" custLinFactNeighborX="94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42BBB0-7669-4987-B744-0B9385928296}" type="pres">
      <dgm:prSet presAssocID="{D1037EB3-5767-437F-B302-5CAB7BD32630}" presName="aSpace" presStyleCnt="0"/>
      <dgm:spPr/>
      <dgm:t>
        <a:bodyPr/>
        <a:lstStyle/>
        <a:p>
          <a:endParaRPr lang="uk-UA"/>
        </a:p>
      </dgm:t>
    </dgm:pt>
    <dgm:pt modelId="{AF51F1C7-F064-44FF-A2EE-B850BE9578D9}" type="pres">
      <dgm:prSet presAssocID="{BB204E78-8D14-43D2-813C-B42D190CCF21}" presName="aNode" presStyleLbl="fgAcc1" presStyleIdx="2" presStyleCnt="6" custScaleX="188926" custScaleY="710526" custLinFactY="25733" custLinFactNeighborX="1394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6CD5F2-6703-46CC-A0C1-DF0D5FDC3AB9}" type="pres">
      <dgm:prSet presAssocID="{BB204E78-8D14-43D2-813C-B42D190CCF21}" presName="aSpace" presStyleCnt="0"/>
      <dgm:spPr/>
      <dgm:t>
        <a:bodyPr/>
        <a:lstStyle/>
        <a:p>
          <a:endParaRPr lang="uk-UA"/>
        </a:p>
      </dgm:t>
    </dgm:pt>
    <dgm:pt modelId="{A498F310-1E84-43B3-AB51-1E1920959A6C}" type="pres">
      <dgm:prSet presAssocID="{C97DD4F7-CDE8-4DD4-AD25-C0BA16FEE527}" presName="aNode" presStyleLbl="fgAcc1" presStyleIdx="3" presStyleCnt="6" custScaleX="188926" custScaleY="564946" custLinFactY="120751" custLinFactNeighborX="1394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FA471D-AC83-4C21-B6CE-6572F188B9DE}" type="pres">
      <dgm:prSet presAssocID="{C97DD4F7-CDE8-4DD4-AD25-C0BA16FEE527}" presName="aSpace" presStyleCnt="0"/>
      <dgm:spPr/>
      <dgm:t>
        <a:bodyPr/>
        <a:lstStyle/>
        <a:p>
          <a:endParaRPr lang="uk-UA"/>
        </a:p>
      </dgm:t>
    </dgm:pt>
    <dgm:pt modelId="{BA2CE496-3159-4F66-8327-C6000411B453}" type="pres">
      <dgm:prSet presAssocID="{2AB0C390-EA8E-4EF1-B5D1-FE1143AAEC0C}" presName="aNode" presStyleLbl="fgAcc1" presStyleIdx="4" presStyleCnt="6" custScaleX="188926" custScaleY="594888" custLinFactY="200000" custLinFactNeighborX="1394" custLinFactNeighborY="227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E321C5-4794-4F5C-8A19-CC8F318BA43A}" type="pres">
      <dgm:prSet presAssocID="{2AB0C390-EA8E-4EF1-B5D1-FE1143AAEC0C}" presName="aSpace" presStyleCnt="0"/>
      <dgm:spPr/>
      <dgm:t>
        <a:bodyPr/>
        <a:lstStyle/>
        <a:p>
          <a:endParaRPr lang="uk-UA"/>
        </a:p>
      </dgm:t>
    </dgm:pt>
    <dgm:pt modelId="{E3A2A639-155A-4562-A7A1-63FF9AC7ABC8}" type="pres">
      <dgm:prSet presAssocID="{748B2361-8AB4-4D52-B62B-DD68BF7BE7A4}" presName="aNode" presStyleLbl="fgAcc1" presStyleIdx="5" presStyleCnt="6" custScaleX="188926" custScaleY="734662" custLinFactY="300000" custLinFactNeighborX="1394" custLinFactNeighborY="3289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428460-F710-43A5-A479-0F129ABEEDE7}" type="pres">
      <dgm:prSet presAssocID="{748B2361-8AB4-4D52-B62B-DD68BF7BE7A4}" presName="aSpace" presStyleCnt="0"/>
      <dgm:spPr/>
      <dgm:t>
        <a:bodyPr/>
        <a:lstStyle/>
        <a:p>
          <a:endParaRPr lang="uk-UA"/>
        </a:p>
      </dgm:t>
    </dgm:pt>
  </dgm:ptLst>
  <dgm:cxnLst>
    <dgm:cxn modelId="{DF6C9B72-D761-4DF5-B606-12DB166894D3}" type="presOf" srcId="{BB204E78-8D14-43D2-813C-B42D190CCF21}" destId="{AF51F1C7-F064-44FF-A2EE-B850BE9578D9}" srcOrd="0" destOrd="0" presId="urn:microsoft.com/office/officeart/2005/8/layout/pyramid2"/>
    <dgm:cxn modelId="{9882D8E3-8561-4E25-9936-E300F4ADAC2B}" srcId="{5D8EE5C8-32C2-4A92-9F9C-4416EDF1BEA1}" destId="{E7D37912-C508-4D34-9E3C-4B6353DBCB7C}" srcOrd="0" destOrd="0" parTransId="{F9653747-1462-4FF6-9E36-38CF3AA10637}" sibTransId="{0222C88B-709B-41B6-BEB6-8744252FC067}"/>
    <dgm:cxn modelId="{6115E582-03CD-4471-B386-7CA547937C1D}" srcId="{5D8EE5C8-32C2-4A92-9F9C-4416EDF1BEA1}" destId="{D1037EB3-5767-437F-B302-5CAB7BD32630}" srcOrd="1" destOrd="0" parTransId="{32CDEE88-CF56-43AD-8A80-3942BEE40DCF}" sibTransId="{6A8E49E9-ADE2-4DA7-9C5C-15AA30A2FF92}"/>
    <dgm:cxn modelId="{777B35BF-D892-422D-9983-B0F17A554047}" srcId="{5D8EE5C8-32C2-4A92-9F9C-4416EDF1BEA1}" destId="{C97DD4F7-CDE8-4DD4-AD25-C0BA16FEE527}" srcOrd="3" destOrd="0" parTransId="{9BD1E75F-8AE5-4C24-AD50-9AFC34F1A19E}" sibTransId="{010DCEF7-2098-4927-801F-3EAE63FC0226}"/>
    <dgm:cxn modelId="{A5C3E271-FD0A-4E11-A35A-7210F008EC8F}" type="presOf" srcId="{2AB0C390-EA8E-4EF1-B5D1-FE1143AAEC0C}" destId="{BA2CE496-3159-4F66-8327-C6000411B453}" srcOrd="0" destOrd="0" presId="urn:microsoft.com/office/officeart/2005/8/layout/pyramid2"/>
    <dgm:cxn modelId="{FABF29E1-C50B-4B94-A542-8CF3C80E3D5E}" srcId="{5D8EE5C8-32C2-4A92-9F9C-4416EDF1BEA1}" destId="{748B2361-8AB4-4D52-B62B-DD68BF7BE7A4}" srcOrd="5" destOrd="0" parTransId="{60E00EF6-4DAF-4091-A737-FE1C86D0F760}" sibTransId="{1C25D1A2-2734-444F-BA15-A4B5F4DAF843}"/>
    <dgm:cxn modelId="{D7094785-E119-4903-9DB3-96E0B50AB01E}" srcId="{5D8EE5C8-32C2-4A92-9F9C-4416EDF1BEA1}" destId="{2AB0C390-EA8E-4EF1-B5D1-FE1143AAEC0C}" srcOrd="4" destOrd="0" parTransId="{F67795D8-1D96-43C2-AD6E-8B9AC7560D29}" sibTransId="{07574F77-BC43-4D14-A918-BE386DA09EB0}"/>
    <dgm:cxn modelId="{2EC3634A-D0D8-4806-8B0F-B7296B6E45AC}" srcId="{5D8EE5C8-32C2-4A92-9F9C-4416EDF1BEA1}" destId="{BB204E78-8D14-43D2-813C-B42D190CCF21}" srcOrd="2" destOrd="0" parTransId="{37F3150F-6397-454A-8741-BD2B515D36AE}" sibTransId="{86627466-B8BB-4185-B20B-70CC31B70B24}"/>
    <dgm:cxn modelId="{9C417760-6229-43F0-84DA-20C2371033D5}" type="presOf" srcId="{E7D37912-C508-4D34-9E3C-4B6353DBCB7C}" destId="{C3E52D71-0EE8-4A38-9C46-6D33A7CDC6A0}" srcOrd="0" destOrd="0" presId="urn:microsoft.com/office/officeart/2005/8/layout/pyramid2"/>
    <dgm:cxn modelId="{ABA66374-3100-43BD-A161-FBBD0CB8FDD0}" type="presOf" srcId="{C97DD4F7-CDE8-4DD4-AD25-C0BA16FEE527}" destId="{A498F310-1E84-43B3-AB51-1E1920959A6C}" srcOrd="0" destOrd="0" presId="urn:microsoft.com/office/officeart/2005/8/layout/pyramid2"/>
    <dgm:cxn modelId="{A430D040-51F0-413F-9FA1-92F18C4A7D9D}" type="presOf" srcId="{5D8EE5C8-32C2-4A92-9F9C-4416EDF1BEA1}" destId="{B94BF576-29F3-4065-9AD9-1505706836B3}" srcOrd="0" destOrd="0" presId="urn:microsoft.com/office/officeart/2005/8/layout/pyramid2"/>
    <dgm:cxn modelId="{BA29B75F-F9EC-421D-819D-24CEA4780D8B}" type="presOf" srcId="{748B2361-8AB4-4D52-B62B-DD68BF7BE7A4}" destId="{E3A2A639-155A-4562-A7A1-63FF9AC7ABC8}" srcOrd="0" destOrd="0" presId="urn:microsoft.com/office/officeart/2005/8/layout/pyramid2"/>
    <dgm:cxn modelId="{045D2A2B-90B2-4C73-A9E9-D8905F95CFDC}" type="presOf" srcId="{D1037EB3-5767-437F-B302-5CAB7BD32630}" destId="{9E8CCC2F-6E1F-46E3-A1BE-536975EA04A7}" srcOrd="0" destOrd="0" presId="urn:microsoft.com/office/officeart/2005/8/layout/pyramid2"/>
    <dgm:cxn modelId="{9118F128-8F6E-442B-A2FD-03963E31B2C1}" type="presParOf" srcId="{B94BF576-29F3-4065-9AD9-1505706836B3}" destId="{F0983C5C-438D-412B-9E88-31D54C95F1CA}" srcOrd="0" destOrd="0" presId="urn:microsoft.com/office/officeart/2005/8/layout/pyramid2"/>
    <dgm:cxn modelId="{DEEB1C2B-167C-41E2-B9F5-3DD46157E7E3}" type="presParOf" srcId="{B94BF576-29F3-4065-9AD9-1505706836B3}" destId="{D5245EB6-C9BB-4111-A5A1-D6A8CCB4DF45}" srcOrd="1" destOrd="0" presId="urn:microsoft.com/office/officeart/2005/8/layout/pyramid2"/>
    <dgm:cxn modelId="{C8A64F0B-5B31-4DBC-B874-2975B5CE1222}" type="presParOf" srcId="{D5245EB6-C9BB-4111-A5A1-D6A8CCB4DF45}" destId="{C3E52D71-0EE8-4A38-9C46-6D33A7CDC6A0}" srcOrd="0" destOrd="0" presId="urn:microsoft.com/office/officeart/2005/8/layout/pyramid2"/>
    <dgm:cxn modelId="{87D2C154-B5CA-44B7-AE08-B0DD7CF8DE86}" type="presParOf" srcId="{D5245EB6-C9BB-4111-A5A1-D6A8CCB4DF45}" destId="{F3EB01A4-8998-467C-B321-6CAC1F2340C9}" srcOrd="1" destOrd="0" presId="urn:microsoft.com/office/officeart/2005/8/layout/pyramid2"/>
    <dgm:cxn modelId="{9426C68D-9ADD-4B79-A0EC-00180CF01B55}" type="presParOf" srcId="{D5245EB6-C9BB-4111-A5A1-D6A8CCB4DF45}" destId="{9E8CCC2F-6E1F-46E3-A1BE-536975EA04A7}" srcOrd="2" destOrd="0" presId="urn:microsoft.com/office/officeart/2005/8/layout/pyramid2"/>
    <dgm:cxn modelId="{33F78949-B951-4F8B-9D09-3DB292ABB027}" type="presParOf" srcId="{D5245EB6-C9BB-4111-A5A1-D6A8CCB4DF45}" destId="{4042BBB0-7669-4987-B744-0B9385928296}" srcOrd="3" destOrd="0" presId="urn:microsoft.com/office/officeart/2005/8/layout/pyramid2"/>
    <dgm:cxn modelId="{7F338352-4316-436A-B94D-675107DEC7C0}" type="presParOf" srcId="{D5245EB6-C9BB-4111-A5A1-D6A8CCB4DF45}" destId="{AF51F1C7-F064-44FF-A2EE-B850BE9578D9}" srcOrd="4" destOrd="0" presId="urn:microsoft.com/office/officeart/2005/8/layout/pyramid2"/>
    <dgm:cxn modelId="{CFBF115F-0AAB-4EB5-B0A2-86B8847E10B2}" type="presParOf" srcId="{D5245EB6-C9BB-4111-A5A1-D6A8CCB4DF45}" destId="{A26CD5F2-6703-46CC-A0C1-DF0D5FDC3AB9}" srcOrd="5" destOrd="0" presId="urn:microsoft.com/office/officeart/2005/8/layout/pyramid2"/>
    <dgm:cxn modelId="{F124CB73-D0C4-4453-B39B-562F550F56D8}" type="presParOf" srcId="{D5245EB6-C9BB-4111-A5A1-D6A8CCB4DF45}" destId="{A498F310-1E84-43B3-AB51-1E1920959A6C}" srcOrd="6" destOrd="0" presId="urn:microsoft.com/office/officeart/2005/8/layout/pyramid2"/>
    <dgm:cxn modelId="{2E29467A-21E9-47F9-82AB-E41931777AFC}" type="presParOf" srcId="{D5245EB6-C9BB-4111-A5A1-D6A8CCB4DF45}" destId="{2DFA471D-AC83-4C21-B6CE-6572F188B9DE}" srcOrd="7" destOrd="0" presId="urn:microsoft.com/office/officeart/2005/8/layout/pyramid2"/>
    <dgm:cxn modelId="{CADE7862-F3F9-4959-BC32-A9BE13BDCC47}" type="presParOf" srcId="{D5245EB6-C9BB-4111-A5A1-D6A8CCB4DF45}" destId="{BA2CE496-3159-4F66-8327-C6000411B453}" srcOrd="8" destOrd="0" presId="urn:microsoft.com/office/officeart/2005/8/layout/pyramid2"/>
    <dgm:cxn modelId="{0170E331-A241-40DE-ACB1-590A8803033D}" type="presParOf" srcId="{D5245EB6-C9BB-4111-A5A1-D6A8CCB4DF45}" destId="{3FE321C5-4794-4F5C-8A19-CC8F318BA43A}" srcOrd="9" destOrd="0" presId="urn:microsoft.com/office/officeart/2005/8/layout/pyramid2"/>
    <dgm:cxn modelId="{8F5C1DD2-E720-4137-AD53-F89438EECDF3}" type="presParOf" srcId="{D5245EB6-C9BB-4111-A5A1-D6A8CCB4DF45}" destId="{E3A2A639-155A-4562-A7A1-63FF9AC7ABC8}" srcOrd="10" destOrd="0" presId="urn:microsoft.com/office/officeart/2005/8/layout/pyramid2"/>
    <dgm:cxn modelId="{77CD4032-02FA-4AA5-9582-B643B86FAE44}" type="presParOf" srcId="{D5245EB6-C9BB-4111-A5A1-D6A8CCB4DF45}" destId="{F3428460-F710-43A5-A479-0F129ABEEDE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311DD-F6F6-4860-A10E-2D04A068D19E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A8B35D2D-356C-4B8F-92F7-142DAF068711}">
      <dgm:prSet phldrT="[Текст]" phldr="1"/>
      <dgm:spPr/>
      <dgm:t>
        <a:bodyPr/>
        <a:lstStyle/>
        <a:p>
          <a:endParaRPr lang="uk-UA"/>
        </a:p>
      </dgm:t>
    </dgm:pt>
    <dgm:pt modelId="{CA973709-6E40-4351-8FD6-7A83BA8679F8}" type="parTrans" cxnId="{7D5E16D7-541A-49F3-A354-DF46592C982E}">
      <dgm:prSet/>
      <dgm:spPr/>
      <dgm:t>
        <a:bodyPr/>
        <a:lstStyle/>
        <a:p>
          <a:endParaRPr lang="uk-UA"/>
        </a:p>
      </dgm:t>
    </dgm:pt>
    <dgm:pt modelId="{C46BF648-0962-44B8-97C9-9904C149DDCB}" type="sibTrans" cxnId="{7D5E16D7-541A-49F3-A354-DF46592C982E}">
      <dgm:prSet/>
      <dgm:spPr/>
      <dgm:t>
        <a:bodyPr/>
        <a:lstStyle/>
        <a:p>
          <a:endParaRPr lang="uk-UA"/>
        </a:p>
      </dgm:t>
    </dgm:pt>
    <dgm:pt modelId="{1EFDA509-1E75-4DF8-95CD-39F1F7CB6E3F}">
      <dgm:prSet phldrT="[Текст]"/>
      <dgm:spPr/>
      <dgm:t>
        <a:bodyPr/>
        <a:lstStyle/>
        <a:p>
          <a:r>
            <a:rPr lang="uk-UA" dirty="0" smtClean="0"/>
            <a:t>Освітнє середовище</a:t>
          </a:r>
          <a:endParaRPr lang="uk-UA" dirty="0"/>
        </a:p>
      </dgm:t>
    </dgm:pt>
    <dgm:pt modelId="{E717C3AE-4816-44CE-80ED-5DA99D1D4C4C}" type="parTrans" cxnId="{37680A96-491D-4867-B8CD-726CF046745E}">
      <dgm:prSet/>
      <dgm:spPr/>
      <dgm:t>
        <a:bodyPr/>
        <a:lstStyle/>
        <a:p>
          <a:endParaRPr lang="uk-UA"/>
        </a:p>
      </dgm:t>
    </dgm:pt>
    <dgm:pt modelId="{402C464F-4EEF-4220-AF07-192ACA43A00C}" type="sibTrans" cxnId="{37680A96-491D-4867-B8CD-726CF046745E}">
      <dgm:prSet/>
      <dgm:spPr/>
      <dgm:t>
        <a:bodyPr/>
        <a:lstStyle/>
        <a:p>
          <a:endParaRPr lang="uk-UA"/>
        </a:p>
      </dgm:t>
    </dgm:pt>
    <dgm:pt modelId="{F3A6E4B9-4ED5-4CC4-9826-EF194F2E16AE}">
      <dgm:prSet phldrT="[Текст]" phldr="1"/>
      <dgm:spPr/>
      <dgm:t>
        <a:bodyPr/>
        <a:lstStyle/>
        <a:p>
          <a:endParaRPr lang="uk-UA"/>
        </a:p>
      </dgm:t>
    </dgm:pt>
    <dgm:pt modelId="{21AFB031-A06B-4630-AAD7-6D65487E6C86}" type="parTrans" cxnId="{B4C0917D-B221-40A1-8E9E-7C6248A8738A}">
      <dgm:prSet/>
      <dgm:spPr/>
      <dgm:t>
        <a:bodyPr/>
        <a:lstStyle/>
        <a:p>
          <a:endParaRPr lang="uk-UA"/>
        </a:p>
      </dgm:t>
    </dgm:pt>
    <dgm:pt modelId="{C44575CF-F4B0-42D8-9EFA-9092BAC95D09}" type="sibTrans" cxnId="{B4C0917D-B221-40A1-8E9E-7C6248A8738A}">
      <dgm:prSet/>
      <dgm:spPr/>
      <dgm:t>
        <a:bodyPr/>
        <a:lstStyle/>
        <a:p>
          <a:endParaRPr lang="uk-UA"/>
        </a:p>
      </dgm:t>
    </dgm:pt>
    <dgm:pt modelId="{D19E4458-0BC5-4C87-BB09-8276489A89EA}">
      <dgm:prSet phldrT="[Текст]"/>
      <dgm:spPr/>
      <dgm:t>
        <a:bodyPr/>
        <a:lstStyle/>
        <a:p>
          <a:pPr rtl="0"/>
          <a:r>
            <a:rPr lang="uk-UA" dirty="0" smtClean="0"/>
            <a:t>Система оцінювання освітньої діяльності</a:t>
          </a:r>
          <a:endParaRPr lang="uk-UA" dirty="0"/>
        </a:p>
      </dgm:t>
    </dgm:pt>
    <dgm:pt modelId="{2B2FAF2B-CDA1-4EF8-AD19-E0478FEFD5B1}" type="parTrans" cxnId="{FACB4921-AC7A-42F1-986F-AB5E4D37B118}">
      <dgm:prSet/>
      <dgm:spPr/>
      <dgm:t>
        <a:bodyPr/>
        <a:lstStyle/>
        <a:p>
          <a:endParaRPr lang="uk-UA"/>
        </a:p>
      </dgm:t>
    </dgm:pt>
    <dgm:pt modelId="{E63A4FC2-2CE8-4325-8688-9999472B859B}" type="sibTrans" cxnId="{FACB4921-AC7A-42F1-986F-AB5E4D37B118}">
      <dgm:prSet/>
      <dgm:spPr/>
      <dgm:t>
        <a:bodyPr/>
        <a:lstStyle/>
        <a:p>
          <a:endParaRPr lang="uk-UA"/>
        </a:p>
      </dgm:t>
    </dgm:pt>
    <dgm:pt modelId="{05619765-A6C6-434B-99E4-C5C472F6AD47}">
      <dgm:prSet phldrT="[Текст]" phldr="1"/>
      <dgm:spPr/>
      <dgm:t>
        <a:bodyPr/>
        <a:lstStyle/>
        <a:p>
          <a:endParaRPr lang="uk-UA"/>
        </a:p>
      </dgm:t>
    </dgm:pt>
    <dgm:pt modelId="{1993A738-8AC5-45FC-A544-9525D841F89D}" type="parTrans" cxnId="{5BCDD061-469B-4EBD-9B24-D4C3092668ED}">
      <dgm:prSet/>
      <dgm:spPr/>
      <dgm:t>
        <a:bodyPr/>
        <a:lstStyle/>
        <a:p>
          <a:endParaRPr lang="uk-UA"/>
        </a:p>
      </dgm:t>
    </dgm:pt>
    <dgm:pt modelId="{4C96DD07-BAB8-4734-8B35-5DEB4B27CB7D}" type="sibTrans" cxnId="{5BCDD061-469B-4EBD-9B24-D4C3092668ED}">
      <dgm:prSet/>
      <dgm:spPr/>
      <dgm:t>
        <a:bodyPr/>
        <a:lstStyle/>
        <a:p>
          <a:endParaRPr lang="uk-UA"/>
        </a:p>
      </dgm:t>
    </dgm:pt>
    <dgm:pt modelId="{9C8F8886-76FA-4DA9-BD8D-07663E54DF46}">
      <dgm:prSet phldrT="[Текст]"/>
      <dgm:spPr/>
      <dgm:t>
        <a:bodyPr/>
        <a:lstStyle/>
        <a:p>
          <a:pPr rtl="0"/>
          <a:r>
            <a:rPr lang="uk-UA" dirty="0" smtClean="0"/>
            <a:t>Система педагогічної діяльності</a:t>
          </a:r>
          <a:endParaRPr lang="uk-UA" dirty="0"/>
        </a:p>
      </dgm:t>
    </dgm:pt>
    <dgm:pt modelId="{58DA6322-C71D-45CE-BDF3-874B0738A113}" type="parTrans" cxnId="{6457441B-6FAC-4C05-9DE8-EB2AF1F506D1}">
      <dgm:prSet/>
      <dgm:spPr/>
      <dgm:t>
        <a:bodyPr/>
        <a:lstStyle/>
        <a:p>
          <a:endParaRPr lang="uk-UA"/>
        </a:p>
      </dgm:t>
    </dgm:pt>
    <dgm:pt modelId="{E41D4EAC-F2CB-42D5-93B4-B216019ACDD3}" type="sibTrans" cxnId="{6457441B-6FAC-4C05-9DE8-EB2AF1F506D1}">
      <dgm:prSet/>
      <dgm:spPr/>
      <dgm:t>
        <a:bodyPr/>
        <a:lstStyle/>
        <a:p>
          <a:endParaRPr lang="uk-UA"/>
        </a:p>
      </dgm:t>
    </dgm:pt>
    <dgm:pt modelId="{48D71520-E9EB-4ACC-A420-2E8001F3119C}" type="pres">
      <dgm:prSet presAssocID="{9DC311DD-F6F6-4860-A10E-2D04A068D19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D59B16EB-C36D-41DF-830D-852678D67507}" type="pres">
      <dgm:prSet presAssocID="{A8B35D2D-356C-4B8F-92F7-142DAF068711}" presName="parenttextcomposite" presStyleCnt="0"/>
      <dgm:spPr/>
      <dgm:t>
        <a:bodyPr/>
        <a:lstStyle/>
        <a:p>
          <a:endParaRPr lang="uk-UA"/>
        </a:p>
      </dgm:t>
    </dgm:pt>
    <dgm:pt modelId="{D7AF2B03-6A4D-4AFE-89B9-65E992EFABCB}" type="pres">
      <dgm:prSet presAssocID="{A8B35D2D-356C-4B8F-92F7-142DAF06871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8A8C9-053A-4CD6-ABA9-F5A304B1CF91}" type="pres">
      <dgm:prSet presAssocID="{A8B35D2D-356C-4B8F-92F7-142DAF068711}" presName="composite" presStyleCnt="0"/>
      <dgm:spPr/>
      <dgm:t>
        <a:bodyPr/>
        <a:lstStyle/>
        <a:p>
          <a:endParaRPr lang="uk-UA"/>
        </a:p>
      </dgm:t>
    </dgm:pt>
    <dgm:pt modelId="{E98448AE-59D4-4416-B801-1F7FC4E18683}" type="pres">
      <dgm:prSet presAssocID="{A8B35D2D-356C-4B8F-92F7-142DAF068711}" presName="chevron1" presStyleLbl="alignNode1" presStyleIdx="0" presStyleCnt="21"/>
      <dgm:spPr/>
      <dgm:t>
        <a:bodyPr/>
        <a:lstStyle/>
        <a:p>
          <a:endParaRPr lang="uk-UA"/>
        </a:p>
      </dgm:t>
    </dgm:pt>
    <dgm:pt modelId="{F9A3EF71-BA59-473E-8753-EC8F66A87B8D}" type="pres">
      <dgm:prSet presAssocID="{A8B35D2D-356C-4B8F-92F7-142DAF068711}" presName="chevron2" presStyleLbl="alignNode1" presStyleIdx="1" presStyleCnt="21"/>
      <dgm:spPr/>
      <dgm:t>
        <a:bodyPr/>
        <a:lstStyle/>
        <a:p>
          <a:endParaRPr lang="uk-UA"/>
        </a:p>
      </dgm:t>
    </dgm:pt>
    <dgm:pt modelId="{83F082A4-335A-42C5-9837-E02B30D84B35}" type="pres">
      <dgm:prSet presAssocID="{A8B35D2D-356C-4B8F-92F7-142DAF068711}" presName="chevron3" presStyleLbl="alignNode1" presStyleIdx="2" presStyleCnt="21"/>
      <dgm:spPr/>
      <dgm:t>
        <a:bodyPr/>
        <a:lstStyle/>
        <a:p>
          <a:endParaRPr lang="uk-UA"/>
        </a:p>
      </dgm:t>
    </dgm:pt>
    <dgm:pt modelId="{DA7A9795-0760-44AF-9454-E13D99C36E67}" type="pres">
      <dgm:prSet presAssocID="{A8B35D2D-356C-4B8F-92F7-142DAF068711}" presName="chevron4" presStyleLbl="alignNode1" presStyleIdx="3" presStyleCnt="21"/>
      <dgm:spPr/>
      <dgm:t>
        <a:bodyPr/>
        <a:lstStyle/>
        <a:p>
          <a:endParaRPr lang="uk-UA"/>
        </a:p>
      </dgm:t>
    </dgm:pt>
    <dgm:pt modelId="{5E0FB5B5-81FC-43C1-AC10-84E031A69C1C}" type="pres">
      <dgm:prSet presAssocID="{A8B35D2D-356C-4B8F-92F7-142DAF068711}" presName="chevron5" presStyleLbl="alignNode1" presStyleIdx="4" presStyleCnt="21"/>
      <dgm:spPr/>
      <dgm:t>
        <a:bodyPr/>
        <a:lstStyle/>
        <a:p>
          <a:endParaRPr lang="uk-UA"/>
        </a:p>
      </dgm:t>
    </dgm:pt>
    <dgm:pt modelId="{FA92F6FC-544D-40C6-8666-119D7DB05452}" type="pres">
      <dgm:prSet presAssocID="{A8B35D2D-356C-4B8F-92F7-142DAF068711}" presName="chevron6" presStyleLbl="alignNode1" presStyleIdx="5" presStyleCnt="21"/>
      <dgm:spPr/>
      <dgm:t>
        <a:bodyPr/>
        <a:lstStyle/>
        <a:p>
          <a:endParaRPr lang="uk-UA"/>
        </a:p>
      </dgm:t>
    </dgm:pt>
    <dgm:pt modelId="{88B43704-52C9-4466-8D90-F69D8A2B9828}" type="pres">
      <dgm:prSet presAssocID="{A8B35D2D-356C-4B8F-92F7-142DAF068711}" presName="chevron7" presStyleLbl="alignNode1" presStyleIdx="6" presStyleCnt="21"/>
      <dgm:spPr/>
      <dgm:t>
        <a:bodyPr/>
        <a:lstStyle/>
        <a:p>
          <a:endParaRPr lang="uk-UA"/>
        </a:p>
      </dgm:t>
    </dgm:pt>
    <dgm:pt modelId="{92EF4D25-9A52-483B-830E-F0D58783B722}" type="pres">
      <dgm:prSet presAssocID="{A8B35D2D-356C-4B8F-92F7-142DAF06871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C2F245-B41D-435E-BA17-1692FD865ADF}" type="pres">
      <dgm:prSet presAssocID="{C46BF648-0962-44B8-97C9-9904C149DDCB}" presName="sibTrans" presStyleCnt="0"/>
      <dgm:spPr/>
      <dgm:t>
        <a:bodyPr/>
        <a:lstStyle/>
        <a:p>
          <a:endParaRPr lang="uk-UA"/>
        </a:p>
      </dgm:t>
    </dgm:pt>
    <dgm:pt modelId="{DDFFC507-1A41-4BFA-801A-45DF659E2E64}" type="pres">
      <dgm:prSet presAssocID="{F3A6E4B9-4ED5-4CC4-9826-EF194F2E16AE}" presName="parenttextcomposite" presStyleCnt="0"/>
      <dgm:spPr/>
      <dgm:t>
        <a:bodyPr/>
        <a:lstStyle/>
        <a:p>
          <a:endParaRPr lang="uk-UA"/>
        </a:p>
      </dgm:t>
    </dgm:pt>
    <dgm:pt modelId="{0D920892-3F62-46FB-AD66-2A283CFBE958}" type="pres">
      <dgm:prSet presAssocID="{F3A6E4B9-4ED5-4CC4-9826-EF194F2E16A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FC24A2-37E3-41D3-B0E7-95FC9A85FED0}" type="pres">
      <dgm:prSet presAssocID="{F3A6E4B9-4ED5-4CC4-9826-EF194F2E16AE}" presName="composite" presStyleCnt="0"/>
      <dgm:spPr/>
      <dgm:t>
        <a:bodyPr/>
        <a:lstStyle/>
        <a:p>
          <a:endParaRPr lang="uk-UA"/>
        </a:p>
      </dgm:t>
    </dgm:pt>
    <dgm:pt modelId="{8B1B3215-84AD-4A1D-B676-17C2BC312F79}" type="pres">
      <dgm:prSet presAssocID="{F3A6E4B9-4ED5-4CC4-9826-EF194F2E16AE}" presName="chevron1" presStyleLbl="alignNode1" presStyleIdx="7" presStyleCnt="21"/>
      <dgm:spPr/>
      <dgm:t>
        <a:bodyPr/>
        <a:lstStyle/>
        <a:p>
          <a:endParaRPr lang="uk-UA"/>
        </a:p>
      </dgm:t>
    </dgm:pt>
    <dgm:pt modelId="{9024B37B-2D24-47C7-B864-BF9B40A038D3}" type="pres">
      <dgm:prSet presAssocID="{F3A6E4B9-4ED5-4CC4-9826-EF194F2E16AE}" presName="chevron2" presStyleLbl="alignNode1" presStyleIdx="8" presStyleCnt="21"/>
      <dgm:spPr/>
      <dgm:t>
        <a:bodyPr/>
        <a:lstStyle/>
        <a:p>
          <a:endParaRPr lang="uk-UA"/>
        </a:p>
      </dgm:t>
    </dgm:pt>
    <dgm:pt modelId="{89B6CF90-1543-40A9-92ED-D23586468D30}" type="pres">
      <dgm:prSet presAssocID="{F3A6E4B9-4ED5-4CC4-9826-EF194F2E16AE}" presName="chevron3" presStyleLbl="alignNode1" presStyleIdx="9" presStyleCnt="21"/>
      <dgm:spPr/>
      <dgm:t>
        <a:bodyPr/>
        <a:lstStyle/>
        <a:p>
          <a:endParaRPr lang="uk-UA"/>
        </a:p>
      </dgm:t>
    </dgm:pt>
    <dgm:pt modelId="{7A12241A-B3CD-4CDF-B2ED-229A16B6983A}" type="pres">
      <dgm:prSet presAssocID="{F3A6E4B9-4ED5-4CC4-9826-EF194F2E16AE}" presName="chevron4" presStyleLbl="alignNode1" presStyleIdx="10" presStyleCnt="21"/>
      <dgm:spPr/>
      <dgm:t>
        <a:bodyPr/>
        <a:lstStyle/>
        <a:p>
          <a:endParaRPr lang="uk-UA"/>
        </a:p>
      </dgm:t>
    </dgm:pt>
    <dgm:pt modelId="{8AAF3C5E-D870-4202-A76E-4FA8FD067CB1}" type="pres">
      <dgm:prSet presAssocID="{F3A6E4B9-4ED5-4CC4-9826-EF194F2E16AE}" presName="chevron5" presStyleLbl="alignNode1" presStyleIdx="11" presStyleCnt="21"/>
      <dgm:spPr/>
      <dgm:t>
        <a:bodyPr/>
        <a:lstStyle/>
        <a:p>
          <a:endParaRPr lang="uk-UA"/>
        </a:p>
      </dgm:t>
    </dgm:pt>
    <dgm:pt modelId="{492FD31C-E2B1-4336-8C8F-F95E09C9B1F2}" type="pres">
      <dgm:prSet presAssocID="{F3A6E4B9-4ED5-4CC4-9826-EF194F2E16AE}" presName="chevron6" presStyleLbl="alignNode1" presStyleIdx="12" presStyleCnt="21"/>
      <dgm:spPr/>
      <dgm:t>
        <a:bodyPr/>
        <a:lstStyle/>
        <a:p>
          <a:endParaRPr lang="uk-UA"/>
        </a:p>
      </dgm:t>
    </dgm:pt>
    <dgm:pt modelId="{DE67553E-2935-4582-888C-A854062BB4AE}" type="pres">
      <dgm:prSet presAssocID="{F3A6E4B9-4ED5-4CC4-9826-EF194F2E16AE}" presName="chevron7" presStyleLbl="alignNode1" presStyleIdx="13" presStyleCnt="21"/>
      <dgm:spPr/>
      <dgm:t>
        <a:bodyPr/>
        <a:lstStyle/>
        <a:p>
          <a:endParaRPr lang="uk-UA"/>
        </a:p>
      </dgm:t>
    </dgm:pt>
    <dgm:pt modelId="{B488EAC4-DCD1-441C-B91E-C3E2FDB8553A}" type="pres">
      <dgm:prSet presAssocID="{F3A6E4B9-4ED5-4CC4-9826-EF194F2E16A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4C0E9B-CB31-4EF6-AAB2-51B450EA8E73}" type="pres">
      <dgm:prSet presAssocID="{C44575CF-F4B0-42D8-9EFA-9092BAC95D09}" presName="sibTrans" presStyleCnt="0"/>
      <dgm:spPr/>
      <dgm:t>
        <a:bodyPr/>
        <a:lstStyle/>
        <a:p>
          <a:endParaRPr lang="uk-UA"/>
        </a:p>
      </dgm:t>
    </dgm:pt>
    <dgm:pt modelId="{10AF68CE-47AB-4754-BBC1-C0F7A745F728}" type="pres">
      <dgm:prSet presAssocID="{05619765-A6C6-434B-99E4-C5C472F6AD47}" presName="parenttextcomposite" presStyleCnt="0"/>
      <dgm:spPr/>
      <dgm:t>
        <a:bodyPr/>
        <a:lstStyle/>
        <a:p>
          <a:endParaRPr lang="uk-UA"/>
        </a:p>
      </dgm:t>
    </dgm:pt>
    <dgm:pt modelId="{36EB4871-57F7-455D-B945-20B19BDFB79E}" type="pres">
      <dgm:prSet presAssocID="{05619765-A6C6-434B-99E4-C5C472F6AD4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59EBF2-BBAC-4217-B97C-A073751F07C8}" type="pres">
      <dgm:prSet presAssocID="{05619765-A6C6-434B-99E4-C5C472F6AD47}" presName="composite" presStyleCnt="0"/>
      <dgm:spPr/>
      <dgm:t>
        <a:bodyPr/>
        <a:lstStyle/>
        <a:p>
          <a:endParaRPr lang="uk-UA"/>
        </a:p>
      </dgm:t>
    </dgm:pt>
    <dgm:pt modelId="{70F005F0-B755-47E3-9832-2CA9092BA861}" type="pres">
      <dgm:prSet presAssocID="{05619765-A6C6-434B-99E4-C5C472F6AD47}" presName="chevron1" presStyleLbl="alignNode1" presStyleIdx="14" presStyleCnt="21"/>
      <dgm:spPr/>
      <dgm:t>
        <a:bodyPr/>
        <a:lstStyle/>
        <a:p>
          <a:endParaRPr lang="uk-UA"/>
        </a:p>
      </dgm:t>
    </dgm:pt>
    <dgm:pt modelId="{9FFE8543-6593-4418-8622-10329E2CF467}" type="pres">
      <dgm:prSet presAssocID="{05619765-A6C6-434B-99E4-C5C472F6AD47}" presName="chevron2" presStyleLbl="alignNode1" presStyleIdx="15" presStyleCnt="21"/>
      <dgm:spPr/>
      <dgm:t>
        <a:bodyPr/>
        <a:lstStyle/>
        <a:p>
          <a:endParaRPr lang="uk-UA"/>
        </a:p>
      </dgm:t>
    </dgm:pt>
    <dgm:pt modelId="{4A5B380A-94C9-4379-AD98-9BC9EFC48E7B}" type="pres">
      <dgm:prSet presAssocID="{05619765-A6C6-434B-99E4-C5C472F6AD47}" presName="chevron3" presStyleLbl="alignNode1" presStyleIdx="16" presStyleCnt="21"/>
      <dgm:spPr/>
      <dgm:t>
        <a:bodyPr/>
        <a:lstStyle/>
        <a:p>
          <a:endParaRPr lang="uk-UA"/>
        </a:p>
      </dgm:t>
    </dgm:pt>
    <dgm:pt modelId="{1951134D-368F-466E-8506-76F5E71003E9}" type="pres">
      <dgm:prSet presAssocID="{05619765-A6C6-434B-99E4-C5C472F6AD47}" presName="chevron4" presStyleLbl="alignNode1" presStyleIdx="17" presStyleCnt="21"/>
      <dgm:spPr/>
      <dgm:t>
        <a:bodyPr/>
        <a:lstStyle/>
        <a:p>
          <a:endParaRPr lang="uk-UA"/>
        </a:p>
      </dgm:t>
    </dgm:pt>
    <dgm:pt modelId="{3C8E0457-6009-46FE-91E1-D5432EC36E66}" type="pres">
      <dgm:prSet presAssocID="{05619765-A6C6-434B-99E4-C5C472F6AD47}" presName="chevron5" presStyleLbl="alignNode1" presStyleIdx="18" presStyleCnt="21"/>
      <dgm:spPr/>
      <dgm:t>
        <a:bodyPr/>
        <a:lstStyle/>
        <a:p>
          <a:endParaRPr lang="uk-UA"/>
        </a:p>
      </dgm:t>
    </dgm:pt>
    <dgm:pt modelId="{5C392B36-8CE1-44F6-8A4C-9AF60B92336F}" type="pres">
      <dgm:prSet presAssocID="{05619765-A6C6-434B-99E4-C5C472F6AD47}" presName="chevron6" presStyleLbl="alignNode1" presStyleIdx="19" presStyleCnt="21"/>
      <dgm:spPr/>
      <dgm:t>
        <a:bodyPr/>
        <a:lstStyle/>
        <a:p>
          <a:endParaRPr lang="uk-UA"/>
        </a:p>
      </dgm:t>
    </dgm:pt>
    <dgm:pt modelId="{EE8E69A1-74AD-4881-A001-943BDFB46D72}" type="pres">
      <dgm:prSet presAssocID="{05619765-A6C6-434B-99E4-C5C472F6AD47}" presName="chevron7" presStyleLbl="alignNode1" presStyleIdx="20" presStyleCnt="21"/>
      <dgm:spPr/>
      <dgm:t>
        <a:bodyPr/>
        <a:lstStyle/>
        <a:p>
          <a:endParaRPr lang="uk-UA"/>
        </a:p>
      </dgm:t>
    </dgm:pt>
    <dgm:pt modelId="{79EDDABA-87DC-48EF-92CC-EBEBD7DA2296}" type="pres">
      <dgm:prSet presAssocID="{05619765-A6C6-434B-99E4-C5C472F6AD4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95CC5E-7F02-476F-97BA-21876E8B180A}" type="presOf" srcId="{A8B35D2D-356C-4B8F-92F7-142DAF068711}" destId="{D7AF2B03-6A4D-4AFE-89B9-65E992EFABCB}" srcOrd="0" destOrd="0" presId="urn:microsoft.com/office/officeart/2008/layout/VerticalAccentList"/>
    <dgm:cxn modelId="{761EB521-F0A8-47F1-B9BF-C00EDC615277}" type="presOf" srcId="{F3A6E4B9-4ED5-4CC4-9826-EF194F2E16AE}" destId="{0D920892-3F62-46FB-AD66-2A283CFBE958}" srcOrd="0" destOrd="0" presId="urn:microsoft.com/office/officeart/2008/layout/VerticalAccentList"/>
    <dgm:cxn modelId="{655EF307-DBE8-4C22-98D8-B894B8138D62}" type="presOf" srcId="{9C8F8886-76FA-4DA9-BD8D-07663E54DF46}" destId="{79EDDABA-87DC-48EF-92CC-EBEBD7DA2296}" srcOrd="0" destOrd="0" presId="urn:microsoft.com/office/officeart/2008/layout/VerticalAccentList"/>
    <dgm:cxn modelId="{7D770D23-4CD1-4DE0-A2B0-C47A3B137882}" type="presOf" srcId="{05619765-A6C6-434B-99E4-C5C472F6AD47}" destId="{36EB4871-57F7-455D-B945-20B19BDFB79E}" srcOrd="0" destOrd="0" presId="urn:microsoft.com/office/officeart/2008/layout/VerticalAccentList"/>
    <dgm:cxn modelId="{973B9845-1975-4D24-9379-18EE5A87D9AF}" type="presOf" srcId="{9DC311DD-F6F6-4860-A10E-2D04A068D19E}" destId="{48D71520-E9EB-4ACC-A420-2E8001F3119C}" srcOrd="0" destOrd="0" presId="urn:microsoft.com/office/officeart/2008/layout/VerticalAccentList"/>
    <dgm:cxn modelId="{FACB4921-AC7A-42F1-986F-AB5E4D37B118}" srcId="{F3A6E4B9-4ED5-4CC4-9826-EF194F2E16AE}" destId="{D19E4458-0BC5-4C87-BB09-8276489A89EA}" srcOrd="0" destOrd="0" parTransId="{2B2FAF2B-CDA1-4EF8-AD19-E0478FEFD5B1}" sibTransId="{E63A4FC2-2CE8-4325-8688-9999472B859B}"/>
    <dgm:cxn modelId="{7D5E16D7-541A-49F3-A354-DF46592C982E}" srcId="{9DC311DD-F6F6-4860-A10E-2D04A068D19E}" destId="{A8B35D2D-356C-4B8F-92F7-142DAF068711}" srcOrd="0" destOrd="0" parTransId="{CA973709-6E40-4351-8FD6-7A83BA8679F8}" sibTransId="{C46BF648-0962-44B8-97C9-9904C149DDCB}"/>
    <dgm:cxn modelId="{A5D5E1B5-87B5-4693-A034-B69B95A55387}" type="presOf" srcId="{D19E4458-0BC5-4C87-BB09-8276489A89EA}" destId="{B488EAC4-DCD1-441C-B91E-C3E2FDB8553A}" srcOrd="0" destOrd="0" presId="urn:microsoft.com/office/officeart/2008/layout/VerticalAccentList"/>
    <dgm:cxn modelId="{6457441B-6FAC-4C05-9DE8-EB2AF1F506D1}" srcId="{05619765-A6C6-434B-99E4-C5C472F6AD47}" destId="{9C8F8886-76FA-4DA9-BD8D-07663E54DF46}" srcOrd="0" destOrd="0" parTransId="{58DA6322-C71D-45CE-BDF3-874B0738A113}" sibTransId="{E41D4EAC-F2CB-42D5-93B4-B216019ACDD3}"/>
    <dgm:cxn modelId="{F4BF0011-F9F8-4AB2-BA27-8029BE9CFF66}" type="presOf" srcId="{1EFDA509-1E75-4DF8-95CD-39F1F7CB6E3F}" destId="{92EF4D25-9A52-483B-830E-F0D58783B722}" srcOrd="0" destOrd="0" presId="urn:microsoft.com/office/officeart/2008/layout/VerticalAccentList"/>
    <dgm:cxn modelId="{37680A96-491D-4867-B8CD-726CF046745E}" srcId="{A8B35D2D-356C-4B8F-92F7-142DAF068711}" destId="{1EFDA509-1E75-4DF8-95CD-39F1F7CB6E3F}" srcOrd="0" destOrd="0" parTransId="{E717C3AE-4816-44CE-80ED-5DA99D1D4C4C}" sibTransId="{402C464F-4EEF-4220-AF07-192ACA43A00C}"/>
    <dgm:cxn modelId="{5BCDD061-469B-4EBD-9B24-D4C3092668ED}" srcId="{9DC311DD-F6F6-4860-A10E-2D04A068D19E}" destId="{05619765-A6C6-434B-99E4-C5C472F6AD47}" srcOrd="2" destOrd="0" parTransId="{1993A738-8AC5-45FC-A544-9525D841F89D}" sibTransId="{4C96DD07-BAB8-4734-8B35-5DEB4B27CB7D}"/>
    <dgm:cxn modelId="{B4C0917D-B221-40A1-8E9E-7C6248A8738A}" srcId="{9DC311DD-F6F6-4860-A10E-2D04A068D19E}" destId="{F3A6E4B9-4ED5-4CC4-9826-EF194F2E16AE}" srcOrd="1" destOrd="0" parTransId="{21AFB031-A06B-4630-AAD7-6D65487E6C86}" sibTransId="{C44575CF-F4B0-42D8-9EFA-9092BAC95D09}"/>
    <dgm:cxn modelId="{0FB56CA0-4EC3-4387-BFBB-88CFAE303FF5}" type="presParOf" srcId="{48D71520-E9EB-4ACC-A420-2E8001F3119C}" destId="{D59B16EB-C36D-41DF-830D-852678D67507}" srcOrd="0" destOrd="0" presId="urn:microsoft.com/office/officeart/2008/layout/VerticalAccentList"/>
    <dgm:cxn modelId="{A5F6FF4A-CAEC-4AF0-AE30-0608D7B619BE}" type="presParOf" srcId="{D59B16EB-C36D-41DF-830D-852678D67507}" destId="{D7AF2B03-6A4D-4AFE-89B9-65E992EFABCB}" srcOrd="0" destOrd="0" presId="urn:microsoft.com/office/officeart/2008/layout/VerticalAccentList"/>
    <dgm:cxn modelId="{01680BDC-39A7-4A6B-8459-DECA0843BF19}" type="presParOf" srcId="{48D71520-E9EB-4ACC-A420-2E8001F3119C}" destId="{5F98A8C9-053A-4CD6-ABA9-F5A304B1CF91}" srcOrd="1" destOrd="0" presId="urn:microsoft.com/office/officeart/2008/layout/VerticalAccentList"/>
    <dgm:cxn modelId="{6A9903CB-9188-44ED-9DEC-FCEADFA2BBD5}" type="presParOf" srcId="{5F98A8C9-053A-4CD6-ABA9-F5A304B1CF91}" destId="{E98448AE-59D4-4416-B801-1F7FC4E18683}" srcOrd="0" destOrd="0" presId="urn:microsoft.com/office/officeart/2008/layout/VerticalAccentList"/>
    <dgm:cxn modelId="{0C05ACC0-88DD-438C-A73C-9D67FE2D1662}" type="presParOf" srcId="{5F98A8C9-053A-4CD6-ABA9-F5A304B1CF91}" destId="{F9A3EF71-BA59-473E-8753-EC8F66A87B8D}" srcOrd="1" destOrd="0" presId="urn:microsoft.com/office/officeart/2008/layout/VerticalAccentList"/>
    <dgm:cxn modelId="{6CB430C3-68E3-48BB-B7CA-EDF937B86216}" type="presParOf" srcId="{5F98A8C9-053A-4CD6-ABA9-F5A304B1CF91}" destId="{83F082A4-335A-42C5-9837-E02B30D84B35}" srcOrd="2" destOrd="0" presId="urn:microsoft.com/office/officeart/2008/layout/VerticalAccentList"/>
    <dgm:cxn modelId="{50777CFA-BFDB-45AD-BFF5-27E288408549}" type="presParOf" srcId="{5F98A8C9-053A-4CD6-ABA9-F5A304B1CF91}" destId="{DA7A9795-0760-44AF-9454-E13D99C36E67}" srcOrd="3" destOrd="0" presId="urn:microsoft.com/office/officeart/2008/layout/VerticalAccentList"/>
    <dgm:cxn modelId="{C3B7A7EF-12FA-41E6-A464-EF304921DA07}" type="presParOf" srcId="{5F98A8C9-053A-4CD6-ABA9-F5A304B1CF91}" destId="{5E0FB5B5-81FC-43C1-AC10-84E031A69C1C}" srcOrd="4" destOrd="0" presId="urn:microsoft.com/office/officeart/2008/layout/VerticalAccentList"/>
    <dgm:cxn modelId="{0B138737-F8D5-4E02-B444-4A0CF49EA831}" type="presParOf" srcId="{5F98A8C9-053A-4CD6-ABA9-F5A304B1CF91}" destId="{FA92F6FC-544D-40C6-8666-119D7DB05452}" srcOrd="5" destOrd="0" presId="urn:microsoft.com/office/officeart/2008/layout/VerticalAccentList"/>
    <dgm:cxn modelId="{2C17922E-BBC3-456D-9793-719FE68B7BA0}" type="presParOf" srcId="{5F98A8C9-053A-4CD6-ABA9-F5A304B1CF91}" destId="{88B43704-52C9-4466-8D90-F69D8A2B9828}" srcOrd="6" destOrd="0" presId="urn:microsoft.com/office/officeart/2008/layout/VerticalAccentList"/>
    <dgm:cxn modelId="{C44577DE-7C87-4A56-9A0C-84422ED065F7}" type="presParOf" srcId="{5F98A8C9-053A-4CD6-ABA9-F5A304B1CF91}" destId="{92EF4D25-9A52-483B-830E-F0D58783B722}" srcOrd="7" destOrd="0" presId="urn:microsoft.com/office/officeart/2008/layout/VerticalAccentList"/>
    <dgm:cxn modelId="{E48A3E3B-2256-4A63-843F-E9FC61C48609}" type="presParOf" srcId="{48D71520-E9EB-4ACC-A420-2E8001F3119C}" destId="{04C2F245-B41D-435E-BA17-1692FD865ADF}" srcOrd="2" destOrd="0" presId="urn:microsoft.com/office/officeart/2008/layout/VerticalAccentList"/>
    <dgm:cxn modelId="{66704F38-8D17-4AFA-AFBE-7128506BAD1F}" type="presParOf" srcId="{48D71520-E9EB-4ACC-A420-2E8001F3119C}" destId="{DDFFC507-1A41-4BFA-801A-45DF659E2E64}" srcOrd="3" destOrd="0" presId="urn:microsoft.com/office/officeart/2008/layout/VerticalAccentList"/>
    <dgm:cxn modelId="{1FC0B7A6-AB90-41BC-90C8-19553247FE76}" type="presParOf" srcId="{DDFFC507-1A41-4BFA-801A-45DF659E2E64}" destId="{0D920892-3F62-46FB-AD66-2A283CFBE958}" srcOrd="0" destOrd="0" presId="urn:microsoft.com/office/officeart/2008/layout/VerticalAccentList"/>
    <dgm:cxn modelId="{35BED1EF-A48F-44E0-815A-2CB789C52F30}" type="presParOf" srcId="{48D71520-E9EB-4ACC-A420-2E8001F3119C}" destId="{82FC24A2-37E3-41D3-B0E7-95FC9A85FED0}" srcOrd="4" destOrd="0" presId="urn:microsoft.com/office/officeart/2008/layout/VerticalAccentList"/>
    <dgm:cxn modelId="{818E6FBD-7948-4672-A10F-BC799D494CBD}" type="presParOf" srcId="{82FC24A2-37E3-41D3-B0E7-95FC9A85FED0}" destId="{8B1B3215-84AD-4A1D-B676-17C2BC312F79}" srcOrd="0" destOrd="0" presId="urn:microsoft.com/office/officeart/2008/layout/VerticalAccentList"/>
    <dgm:cxn modelId="{3BEAC135-ED76-48D6-B4F1-F6A46DF3B0CC}" type="presParOf" srcId="{82FC24A2-37E3-41D3-B0E7-95FC9A85FED0}" destId="{9024B37B-2D24-47C7-B864-BF9B40A038D3}" srcOrd="1" destOrd="0" presId="urn:microsoft.com/office/officeart/2008/layout/VerticalAccentList"/>
    <dgm:cxn modelId="{AFA4C4DA-E2E7-4943-8040-4227BAABD007}" type="presParOf" srcId="{82FC24A2-37E3-41D3-B0E7-95FC9A85FED0}" destId="{89B6CF90-1543-40A9-92ED-D23586468D30}" srcOrd="2" destOrd="0" presId="urn:microsoft.com/office/officeart/2008/layout/VerticalAccentList"/>
    <dgm:cxn modelId="{252AA7E4-D8A4-442F-A26D-4BE41B3FED5D}" type="presParOf" srcId="{82FC24A2-37E3-41D3-B0E7-95FC9A85FED0}" destId="{7A12241A-B3CD-4CDF-B2ED-229A16B6983A}" srcOrd="3" destOrd="0" presId="urn:microsoft.com/office/officeart/2008/layout/VerticalAccentList"/>
    <dgm:cxn modelId="{3BCAD769-03D0-4376-8F70-F667482CCDD4}" type="presParOf" srcId="{82FC24A2-37E3-41D3-B0E7-95FC9A85FED0}" destId="{8AAF3C5E-D870-4202-A76E-4FA8FD067CB1}" srcOrd="4" destOrd="0" presId="urn:microsoft.com/office/officeart/2008/layout/VerticalAccentList"/>
    <dgm:cxn modelId="{5FD6F1E8-3D80-4FE4-85E0-CDCDACB6C9B0}" type="presParOf" srcId="{82FC24A2-37E3-41D3-B0E7-95FC9A85FED0}" destId="{492FD31C-E2B1-4336-8C8F-F95E09C9B1F2}" srcOrd="5" destOrd="0" presId="urn:microsoft.com/office/officeart/2008/layout/VerticalAccentList"/>
    <dgm:cxn modelId="{40DC11A5-5D1E-4C37-AB71-406F50D549E4}" type="presParOf" srcId="{82FC24A2-37E3-41D3-B0E7-95FC9A85FED0}" destId="{DE67553E-2935-4582-888C-A854062BB4AE}" srcOrd="6" destOrd="0" presId="urn:microsoft.com/office/officeart/2008/layout/VerticalAccentList"/>
    <dgm:cxn modelId="{296AAE9C-7190-47FF-B8CB-FACB63929D54}" type="presParOf" srcId="{82FC24A2-37E3-41D3-B0E7-95FC9A85FED0}" destId="{B488EAC4-DCD1-441C-B91E-C3E2FDB8553A}" srcOrd="7" destOrd="0" presId="urn:microsoft.com/office/officeart/2008/layout/VerticalAccentList"/>
    <dgm:cxn modelId="{AF91FE3A-745E-4897-8639-84C995FADEED}" type="presParOf" srcId="{48D71520-E9EB-4ACC-A420-2E8001F3119C}" destId="{E84C0E9B-CB31-4EF6-AAB2-51B450EA8E73}" srcOrd="5" destOrd="0" presId="urn:microsoft.com/office/officeart/2008/layout/VerticalAccentList"/>
    <dgm:cxn modelId="{17DBD90C-0537-4D24-9333-4AE92ED1676C}" type="presParOf" srcId="{48D71520-E9EB-4ACC-A420-2E8001F3119C}" destId="{10AF68CE-47AB-4754-BBC1-C0F7A745F728}" srcOrd="6" destOrd="0" presId="urn:microsoft.com/office/officeart/2008/layout/VerticalAccentList"/>
    <dgm:cxn modelId="{F5CE93E4-9F9E-40C0-9C9C-BD8440C3EEF5}" type="presParOf" srcId="{10AF68CE-47AB-4754-BBC1-C0F7A745F728}" destId="{36EB4871-57F7-455D-B945-20B19BDFB79E}" srcOrd="0" destOrd="0" presId="urn:microsoft.com/office/officeart/2008/layout/VerticalAccentList"/>
    <dgm:cxn modelId="{774C290F-94E6-4392-B326-466AE469FD91}" type="presParOf" srcId="{48D71520-E9EB-4ACC-A420-2E8001F3119C}" destId="{0F59EBF2-BBAC-4217-B97C-A073751F07C8}" srcOrd="7" destOrd="0" presId="urn:microsoft.com/office/officeart/2008/layout/VerticalAccentList"/>
    <dgm:cxn modelId="{84AB0007-EF95-4798-A9CA-4BA2B9CD2129}" type="presParOf" srcId="{0F59EBF2-BBAC-4217-B97C-A073751F07C8}" destId="{70F005F0-B755-47E3-9832-2CA9092BA861}" srcOrd="0" destOrd="0" presId="urn:microsoft.com/office/officeart/2008/layout/VerticalAccentList"/>
    <dgm:cxn modelId="{FD214F58-9D3D-438A-8512-DB338EAF6D2A}" type="presParOf" srcId="{0F59EBF2-BBAC-4217-B97C-A073751F07C8}" destId="{9FFE8543-6593-4418-8622-10329E2CF467}" srcOrd="1" destOrd="0" presId="urn:microsoft.com/office/officeart/2008/layout/VerticalAccentList"/>
    <dgm:cxn modelId="{3CB55E70-9C22-4541-A32C-CE0A5C8FB2B6}" type="presParOf" srcId="{0F59EBF2-BBAC-4217-B97C-A073751F07C8}" destId="{4A5B380A-94C9-4379-AD98-9BC9EFC48E7B}" srcOrd="2" destOrd="0" presId="urn:microsoft.com/office/officeart/2008/layout/VerticalAccentList"/>
    <dgm:cxn modelId="{401FC529-A290-43D6-A3BE-C19660581749}" type="presParOf" srcId="{0F59EBF2-BBAC-4217-B97C-A073751F07C8}" destId="{1951134D-368F-466E-8506-76F5E71003E9}" srcOrd="3" destOrd="0" presId="urn:microsoft.com/office/officeart/2008/layout/VerticalAccentList"/>
    <dgm:cxn modelId="{ABCBBC4A-A21C-49B2-B65C-2726360FA732}" type="presParOf" srcId="{0F59EBF2-BBAC-4217-B97C-A073751F07C8}" destId="{3C8E0457-6009-46FE-91E1-D5432EC36E66}" srcOrd="4" destOrd="0" presId="urn:microsoft.com/office/officeart/2008/layout/VerticalAccentList"/>
    <dgm:cxn modelId="{C9753F36-8EEF-4428-ABC5-792912326508}" type="presParOf" srcId="{0F59EBF2-BBAC-4217-B97C-A073751F07C8}" destId="{5C392B36-8CE1-44F6-8A4C-9AF60B92336F}" srcOrd="5" destOrd="0" presId="urn:microsoft.com/office/officeart/2008/layout/VerticalAccentList"/>
    <dgm:cxn modelId="{4CBD0C5A-2225-4DA0-9495-1EBD7F0B5690}" type="presParOf" srcId="{0F59EBF2-BBAC-4217-B97C-A073751F07C8}" destId="{EE8E69A1-74AD-4881-A001-943BDFB46D72}" srcOrd="6" destOrd="0" presId="urn:microsoft.com/office/officeart/2008/layout/VerticalAccentList"/>
    <dgm:cxn modelId="{72083106-4E6F-485F-9CA4-99FCAD6C3739}" type="presParOf" srcId="{0F59EBF2-BBAC-4217-B97C-A073751F07C8}" destId="{79EDDABA-87DC-48EF-92CC-EBEBD7DA229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D506C-8FFC-4BC0-8417-2C8357110305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6031F92-58B8-426C-BBC2-DFE96890C1B8}">
      <dgm:prSet custT="1"/>
      <dgm:spPr/>
      <dgm:t>
        <a:bodyPr/>
        <a:lstStyle/>
        <a:p>
          <a:pPr rtl="0"/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ОПП розробляють робочі групи на підставі </a:t>
          </a:r>
        </a:p>
        <a:p>
          <a:pPr rtl="0"/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Стандартів  фахової </a:t>
          </a:r>
          <a:r>
            <a:rPr lang="uk-UA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передвищої</a:t>
          </a: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 освіти 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1208F-0B5E-4CE8-A9D9-D2A53F475B77}" type="parTrans" cxnId="{7246AB84-B285-437F-B466-93968D986CC3}">
      <dgm:prSet/>
      <dgm:spPr/>
      <dgm:t>
        <a:bodyPr/>
        <a:lstStyle/>
        <a:p>
          <a:endParaRPr lang="uk-UA"/>
        </a:p>
      </dgm:t>
    </dgm:pt>
    <dgm:pt modelId="{3F605E8D-4DCB-4D52-A3FA-67B34C6374FB}" type="sibTrans" cxnId="{7246AB84-B285-437F-B466-93968D986CC3}">
      <dgm:prSet/>
      <dgm:spPr/>
      <dgm:t>
        <a:bodyPr/>
        <a:lstStyle/>
        <a:p>
          <a:endParaRPr lang="uk-UA"/>
        </a:p>
      </dgm:t>
    </dgm:pt>
    <dgm:pt modelId="{DE0EB80A-6793-4AC1-924D-E68357FD618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розглядають на засіданні Педагогічної ради коледжу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78EF8-F53F-4B4F-9F8B-C7397E56D032}" type="parTrans" cxnId="{C1CDC3CA-6EBE-46D9-AAAA-16D819E74F74}">
      <dgm:prSet/>
      <dgm:spPr/>
      <dgm:t>
        <a:bodyPr/>
        <a:lstStyle/>
        <a:p>
          <a:endParaRPr lang="uk-UA"/>
        </a:p>
      </dgm:t>
    </dgm:pt>
    <dgm:pt modelId="{8F4E7AA1-C77C-4B82-A7D7-F21FA0141C43}" type="sibTrans" cxnId="{C1CDC3CA-6EBE-46D9-AAAA-16D819E74F74}">
      <dgm:prSet/>
      <dgm:spPr/>
      <dgm:t>
        <a:bodyPr/>
        <a:lstStyle/>
        <a:p>
          <a:endParaRPr lang="uk-UA"/>
        </a:p>
      </dgm:t>
    </dgm:pt>
    <dgm:pt modelId="{4600D13B-8900-4801-818B-33A6C90E7FC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9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схвалюють на засіданні Вченої ради Сумського НАУ</a:t>
          </a:r>
        </a:p>
      </dgm:t>
    </dgm:pt>
    <dgm:pt modelId="{CEBC818A-8F70-4ABC-B209-087DA2FD6ADE}" type="parTrans" cxnId="{54F2C843-35C7-4CB2-953F-7D3124A938C2}">
      <dgm:prSet/>
      <dgm:spPr/>
      <dgm:t>
        <a:bodyPr/>
        <a:lstStyle/>
        <a:p>
          <a:endParaRPr lang="uk-UA"/>
        </a:p>
      </dgm:t>
    </dgm:pt>
    <dgm:pt modelId="{FAC3393E-3BA8-4394-A6AC-F96F66C9CB8A}" type="sibTrans" cxnId="{54F2C843-35C7-4CB2-953F-7D3124A938C2}">
      <dgm:prSet/>
      <dgm:spPr/>
      <dgm:t>
        <a:bodyPr/>
        <a:lstStyle/>
        <a:p>
          <a:endParaRPr lang="uk-UA"/>
        </a:p>
      </dgm:t>
    </dgm:pt>
    <dgm:pt modelId="{79B34001-C446-42EC-88F8-8BB700EE1011}" type="pres">
      <dgm:prSet presAssocID="{75FD506C-8FFC-4BC0-8417-2C83571103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D98B48-E99B-492D-B66F-63440F1C999D}" type="pres">
      <dgm:prSet presAssocID="{4600D13B-8900-4801-818B-33A6C90E7FC4}" presName="boxAndChildren" presStyleCnt="0"/>
      <dgm:spPr/>
    </dgm:pt>
    <dgm:pt modelId="{01E79FD3-7782-410F-B612-6912311B1D76}" type="pres">
      <dgm:prSet presAssocID="{4600D13B-8900-4801-818B-33A6C90E7FC4}" presName="parentTextBox" presStyleLbl="node1" presStyleIdx="0" presStyleCnt="3"/>
      <dgm:spPr/>
      <dgm:t>
        <a:bodyPr/>
        <a:lstStyle/>
        <a:p>
          <a:endParaRPr lang="uk-UA"/>
        </a:p>
      </dgm:t>
    </dgm:pt>
    <dgm:pt modelId="{CBC4CCD3-7CB5-4D2D-9483-8CD84F4F6B0A}" type="pres">
      <dgm:prSet presAssocID="{8F4E7AA1-C77C-4B82-A7D7-F21FA0141C43}" presName="sp" presStyleCnt="0"/>
      <dgm:spPr/>
    </dgm:pt>
    <dgm:pt modelId="{735A5A94-71F9-464F-AD9A-2124F3DE4238}" type="pres">
      <dgm:prSet presAssocID="{DE0EB80A-6793-4AC1-924D-E68357FD618F}" presName="arrowAndChildren" presStyleCnt="0"/>
      <dgm:spPr/>
    </dgm:pt>
    <dgm:pt modelId="{D3068E3B-C0EA-4518-917E-8EED5F8C6AE9}" type="pres">
      <dgm:prSet presAssocID="{DE0EB80A-6793-4AC1-924D-E68357FD618F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4A4685C6-6063-40D4-A571-1C16FE137030}" type="pres">
      <dgm:prSet presAssocID="{3F605E8D-4DCB-4D52-A3FA-67B34C6374FB}" presName="sp" presStyleCnt="0"/>
      <dgm:spPr/>
    </dgm:pt>
    <dgm:pt modelId="{EFC603D2-7D5E-40A6-B676-EADA1924AB3C}" type="pres">
      <dgm:prSet presAssocID="{06031F92-58B8-426C-BBC2-DFE96890C1B8}" presName="arrowAndChildren" presStyleCnt="0"/>
      <dgm:spPr/>
    </dgm:pt>
    <dgm:pt modelId="{E08179D1-61BF-46B2-9EF9-88DECFFD871D}" type="pres">
      <dgm:prSet presAssocID="{06031F92-58B8-426C-BBC2-DFE96890C1B8}" presName="parentTextArrow" presStyleLbl="node1" presStyleIdx="2" presStyleCnt="3"/>
      <dgm:spPr/>
      <dgm:t>
        <a:bodyPr/>
        <a:lstStyle/>
        <a:p>
          <a:endParaRPr lang="uk-UA"/>
        </a:p>
      </dgm:t>
    </dgm:pt>
  </dgm:ptLst>
  <dgm:cxnLst>
    <dgm:cxn modelId="{7246AB84-B285-437F-B466-93968D986CC3}" srcId="{75FD506C-8FFC-4BC0-8417-2C8357110305}" destId="{06031F92-58B8-426C-BBC2-DFE96890C1B8}" srcOrd="0" destOrd="0" parTransId="{ACA1208F-0B5E-4CE8-A9D9-D2A53F475B77}" sibTransId="{3F605E8D-4DCB-4D52-A3FA-67B34C6374FB}"/>
    <dgm:cxn modelId="{75EDABFB-5433-41D2-9A63-BF04D0FAEA41}" type="presOf" srcId="{4600D13B-8900-4801-818B-33A6C90E7FC4}" destId="{01E79FD3-7782-410F-B612-6912311B1D76}" srcOrd="0" destOrd="0" presId="urn:microsoft.com/office/officeart/2005/8/layout/process4"/>
    <dgm:cxn modelId="{C1CDC3CA-6EBE-46D9-AAAA-16D819E74F74}" srcId="{75FD506C-8FFC-4BC0-8417-2C8357110305}" destId="{DE0EB80A-6793-4AC1-924D-E68357FD618F}" srcOrd="1" destOrd="0" parTransId="{79B78EF8-F53F-4B4F-9F8B-C7397E56D032}" sibTransId="{8F4E7AA1-C77C-4B82-A7D7-F21FA0141C43}"/>
    <dgm:cxn modelId="{448EB578-2BD0-41AE-9F02-0E833FEC0191}" type="presOf" srcId="{06031F92-58B8-426C-BBC2-DFE96890C1B8}" destId="{E08179D1-61BF-46B2-9EF9-88DECFFD871D}" srcOrd="0" destOrd="0" presId="urn:microsoft.com/office/officeart/2005/8/layout/process4"/>
    <dgm:cxn modelId="{54F2C843-35C7-4CB2-953F-7D3124A938C2}" srcId="{75FD506C-8FFC-4BC0-8417-2C8357110305}" destId="{4600D13B-8900-4801-818B-33A6C90E7FC4}" srcOrd="2" destOrd="0" parTransId="{CEBC818A-8F70-4ABC-B209-087DA2FD6ADE}" sibTransId="{FAC3393E-3BA8-4394-A6AC-F96F66C9CB8A}"/>
    <dgm:cxn modelId="{791F80D4-E25E-4F43-92D6-E3B9696D90EE}" type="presOf" srcId="{DE0EB80A-6793-4AC1-924D-E68357FD618F}" destId="{D3068E3B-C0EA-4518-917E-8EED5F8C6AE9}" srcOrd="0" destOrd="0" presId="urn:microsoft.com/office/officeart/2005/8/layout/process4"/>
    <dgm:cxn modelId="{1FCBAEF7-211C-42D2-B1AE-B9BCF9970058}" type="presOf" srcId="{75FD506C-8FFC-4BC0-8417-2C8357110305}" destId="{79B34001-C446-42EC-88F8-8BB700EE1011}" srcOrd="0" destOrd="0" presId="urn:microsoft.com/office/officeart/2005/8/layout/process4"/>
    <dgm:cxn modelId="{6F292396-52D2-418D-8A16-5AB930BF6E65}" type="presParOf" srcId="{79B34001-C446-42EC-88F8-8BB700EE1011}" destId="{61D98B48-E99B-492D-B66F-63440F1C999D}" srcOrd="0" destOrd="0" presId="urn:microsoft.com/office/officeart/2005/8/layout/process4"/>
    <dgm:cxn modelId="{FB046203-C6DD-4B57-8877-A1E0698528A2}" type="presParOf" srcId="{61D98B48-E99B-492D-B66F-63440F1C999D}" destId="{01E79FD3-7782-410F-B612-6912311B1D76}" srcOrd="0" destOrd="0" presId="urn:microsoft.com/office/officeart/2005/8/layout/process4"/>
    <dgm:cxn modelId="{A38BB231-E660-4C02-BE65-4D0CBEE1C4B4}" type="presParOf" srcId="{79B34001-C446-42EC-88F8-8BB700EE1011}" destId="{CBC4CCD3-7CB5-4D2D-9483-8CD84F4F6B0A}" srcOrd="1" destOrd="0" presId="urn:microsoft.com/office/officeart/2005/8/layout/process4"/>
    <dgm:cxn modelId="{6B1533E8-6A29-4DCE-A3CA-23BE4E2B06EB}" type="presParOf" srcId="{79B34001-C446-42EC-88F8-8BB700EE1011}" destId="{735A5A94-71F9-464F-AD9A-2124F3DE4238}" srcOrd="2" destOrd="0" presId="urn:microsoft.com/office/officeart/2005/8/layout/process4"/>
    <dgm:cxn modelId="{B2AE3C8D-3E4F-47DE-BB83-AE7915FD8B1B}" type="presParOf" srcId="{735A5A94-71F9-464F-AD9A-2124F3DE4238}" destId="{D3068E3B-C0EA-4518-917E-8EED5F8C6AE9}" srcOrd="0" destOrd="0" presId="urn:microsoft.com/office/officeart/2005/8/layout/process4"/>
    <dgm:cxn modelId="{4F746918-BF51-4774-B69A-9DF8EF2D09CD}" type="presParOf" srcId="{79B34001-C446-42EC-88F8-8BB700EE1011}" destId="{4A4685C6-6063-40D4-A571-1C16FE137030}" srcOrd="3" destOrd="0" presId="urn:microsoft.com/office/officeart/2005/8/layout/process4"/>
    <dgm:cxn modelId="{B0DBD78C-F9DD-4BF5-82F4-583FA10F7ED4}" type="presParOf" srcId="{79B34001-C446-42EC-88F8-8BB700EE1011}" destId="{EFC603D2-7D5E-40A6-B676-EADA1924AB3C}" srcOrd="4" destOrd="0" presId="urn:microsoft.com/office/officeart/2005/8/layout/process4"/>
    <dgm:cxn modelId="{5F567936-2B3D-4199-B539-CFBFB8B4CB5D}" type="presParOf" srcId="{EFC603D2-7D5E-40A6-B676-EADA1924AB3C}" destId="{E08179D1-61BF-46B2-9EF9-88DECFFD8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1505C-6B50-4BD6-A42D-F229FC8BB27D}" type="doc">
      <dgm:prSet loTypeId="urn:microsoft.com/office/officeart/2005/8/layout/process4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21C2D568-BE8E-48E8-ACEC-1B4D59E8C567}">
      <dgm:prSet phldrT="[Текст]" custT="1"/>
      <dgm:spPr/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анкетування студентів</a:t>
          </a:r>
          <a:endParaRPr lang="uk-UA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C0BAC-4E64-4EDB-9D02-61C39CCE4A17}" type="parTrans" cxnId="{007A69A3-7A04-4316-86EA-C7E83DFE2821}">
      <dgm:prSet/>
      <dgm:spPr/>
      <dgm:t>
        <a:bodyPr/>
        <a:lstStyle/>
        <a:p>
          <a:endParaRPr lang="uk-UA"/>
        </a:p>
      </dgm:t>
    </dgm:pt>
    <dgm:pt modelId="{96C538ED-2392-4767-84BC-EBB379DC437B}" type="sibTrans" cxnId="{007A69A3-7A04-4316-86EA-C7E83DFE2821}">
      <dgm:prSet/>
      <dgm:spPr/>
      <dgm:t>
        <a:bodyPr/>
        <a:lstStyle/>
        <a:p>
          <a:endParaRPr lang="uk-UA"/>
        </a:p>
      </dgm:t>
    </dgm:pt>
    <dgm:pt modelId="{02B0EE37-35AE-4642-9626-C7478C7B1CF7}">
      <dgm:prSet phldrT="[Текст]" custT="1"/>
      <dgm:spPr/>
      <dgm:t>
        <a:bodyPr/>
        <a:lstStyle/>
        <a:p>
          <a:pPr rtl="0"/>
          <a:r>
            <a:rPr lang="uk-U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Стейкхолдери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 та здобувачі освіти залучаються до процесу періодичного перегляду ОПП </a:t>
          </a:r>
          <a:endParaRPr lang="uk-U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78166-60BD-4C22-910E-85598D752DC9}" type="parTrans" cxnId="{00C934CC-2149-4C8E-AB53-90682D413693}">
      <dgm:prSet/>
      <dgm:spPr/>
      <dgm:t>
        <a:bodyPr/>
        <a:lstStyle/>
        <a:p>
          <a:endParaRPr lang="uk-UA"/>
        </a:p>
      </dgm:t>
    </dgm:pt>
    <dgm:pt modelId="{E06FA713-ADB9-4673-88CB-A34A4D34494F}" type="sibTrans" cxnId="{00C934CC-2149-4C8E-AB53-90682D413693}">
      <dgm:prSet/>
      <dgm:spPr/>
      <dgm:t>
        <a:bodyPr/>
        <a:lstStyle/>
        <a:p>
          <a:endParaRPr lang="uk-UA"/>
        </a:p>
      </dgm:t>
    </dgm:pt>
    <dgm:pt modelId="{0D055A9B-C6BA-4034-81DD-78E26829C929}">
      <dgm:prSet phldrT="[Текст]"/>
      <dgm:spPr/>
      <dgm:t>
        <a:bodyPr/>
        <a:lstStyle/>
        <a:p>
          <a:r>
            <a:rPr lang="uk-UA" b="1" u="none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результати адміністративного контролю</a:t>
          </a:r>
          <a:endParaRPr lang="uk-U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67ECE-2FA1-4243-8C24-1107D0964841}" type="parTrans" cxnId="{F6801929-4A24-4257-8BEC-FE6BD24055CA}">
      <dgm:prSet/>
      <dgm:spPr/>
      <dgm:t>
        <a:bodyPr/>
        <a:lstStyle/>
        <a:p>
          <a:endParaRPr lang="uk-UA"/>
        </a:p>
      </dgm:t>
    </dgm:pt>
    <dgm:pt modelId="{24D6403B-75D6-405E-8360-080327EBD0F4}" type="sibTrans" cxnId="{F6801929-4A24-4257-8BEC-FE6BD24055CA}">
      <dgm:prSet/>
      <dgm:spPr/>
      <dgm:t>
        <a:bodyPr/>
        <a:lstStyle/>
        <a:p>
          <a:endParaRPr lang="uk-UA"/>
        </a:p>
      </dgm:t>
    </dgm:pt>
    <dgm:pt modelId="{A895B1AD-35D1-45D0-8F8F-BBA50934C3A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матеріально-технічні бази роботодавців використовуються для проведення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практичної підготовки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DCE73-35C2-47AC-9FE5-4A530D27FFDB}" type="parTrans" cxnId="{B1255D7C-5D06-4F68-BB72-8B1E06919D50}">
      <dgm:prSet/>
      <dgm:spPr/>
      <dgm:t>
        <a:bodyPr/>
        <a:lstStyle/>
        <a:p>
          <a:endParaRPr lang="uk-UA"/>
        </a:p>
      </dgm:t>
    </dgm:pt>
    <dgm:pt modelId="{D7E8DAD7-2FAE-438B-90D4-72DA8431E6FE}" type="sibTrans" cxnId="{B1255D7C-5D06-4F68-BB72-8B1E06919D50}">
      <dgm:prSet/>
      <dgm:spPr/>
      <dgm:t>
        <a:bodyPr/>
        <a:lstStyle/>
        <a:p>
          <a:endParaRPr lang="uk-UA"/>
        </a:p>
      </dgm:t>
    </dgm:pt>
    <dgm:pt modelId="{87020D07-1E4E-41D6-98FB-CD2341F89E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представники роботодавців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на захисті курсових робіт та державних екзаменах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7DC73-AC63-4C16-9E7B-4EBC19FD4031}" type="parTrans" cxnId="{E9A925FF-773E-4A4B-8A3D-DA279893956E}">
      <dgm:prSet/>
      <dgm:spPr/>
      <dgm:t>
        <a:bodyPr/>
        <a:lstStyle/>
        <a:p>
          <a:endParaRPr lang="uk-UA"/>
        </a:p>
      </dgm:t>
    </dgm:pt>
    <dgm:pt modelId="{1E4C219E-70E0-4B3B-9F73-B37C100CE960}" type="sibTrans" cxnId="{E9A925FF-773E-4A4B-8A3D-DA279893956E}">
      <dgm:prSet/>
      <dgm:spPr/>
      <dgm:t>
        <a:bodyPr/>
        <a:lstStyle/>
        <a:p>
          <a:endParaRPr lang="uk-UA"/>
        </a:p>
      </dgm:t>
    </dgm:pt>
    <dgm:pt modelId="{06DB3F67-9B1E-44B6-AA13-FB01821D9F8D}">
      <dgm:prSet custT="1"/>
      <dgm:spPr/>
      <dgm:t>
        <a:bodyPr/>
        <a:lstStyle/>
        <a:p>
          <a:r>
            <a:rPr lang="uk-UA" sz="18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звіти циклових комісій, відділення</a:t>
          </a:r>
          <a:endParaRPr lang="uk-UA" sz="18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2CE85-B770-46B8-9C1D-033A63C672D5}" type="parTrans" cxnId="{82B941E2-8A44-414A-976F-6E37A97AE783}">
      <dgm:prSet/>
      <dgm:spPr/>
      <dgm:t>
        <a:bodyPr/>
        <a:lstStyle/>
        <a:p>
          <a:endParaRPr lang="uk-UA"/>
        </a:p>
      </dgm:t>
    </dgm:pt>
    <dgm:pt modelId="{D3FA5047-4247-40F0-B28C-0CC84911BCF8}" type="sibTrans" cxnId="{82B941E2-8A44-414A-976F-6E37A97AE783}">
      <dgm:prSet/>
      <dgm:spPr/>
      <dgm:t>
        <a:bodyPr/>
        <a:lstStyle/>
        <a:p>
          <a:endParaRPr lang="uk-UA"/>
        </a:p>
      </dgm:t>
    </dgm:pt>
    <dgm:pt modelId="{19FD2ED5-7315-470C-BAEC-460EA70CAE56}">
      <dgm:prSet custT="1"/>
      <dgm:spPr/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відгуки </a:t>
          </a:r>
          <a:r>
            <a:rPr lang="uk-UA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uk-UA" sz="18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C2714-5541-4BE0-90BD-E63FE01A5E69}" type="parTrans" cxnId="{6022A2A3-C1BD-48FF-8B50-069B0BFF68A9}">
      <dgm:prSet/>
      <dgm:spPr/>
      <dgm:t>
        <a:bodyPr/>
        <a:lstStyle/>
        <a:p>
          <a:endParaRPr lang="uk-UA"/>
        </a:p>
      </dgm:t>
    </dgm:pt>
    <dgm:pt modelId="{EC67AFEE-447A-48E4-A05C-4C55F78F3078}" type="sibTrans" cxnId="{6022A2A3-C1BD-48FF-8B50-069B0BFF68A9}">
      <dgm:prSet/>
      <dgm:spPr/>
      <dgm:t>
        <a:bodyPr/>
        <a:lstStyle/>
        <a:p>
          <a:endParaRPr lang="uk-UA"/>
        </a:p>
      </dgm:t>
    </dgm:pt>
    <dgm:pt modelId="{533E1E9F-5865-43A0-A052-12B6CEA61331}">
      <dgm:prSet phldrT="[Текст]"/>
      <dgm:spPr/>
      <dgm:t>
        <a:bodyPr/>
        <a:lstStyle/>
        <a:p>
          <a:r>
            <a:rPr lang="uk-UA" dirty="0" smtClean="0"/>
            <a:t>Перегляд ОПП - за результатами моніторингового аналізу</a:t>
          </a:r>
          <a:endParaRPr lang="uk-UA" dirty="0"/>
        </a:p>
      </dgm:t>
    </dgm:pt>
    <dgm:pt modelId="{E6C0BD66-526A-4F12-9757-3D98FB345A39}" type="sibTrans" cxnId="{EC1AB8A1-00A3-40AB-BA73-6EC8B68289D5}">
      <dgm:prSet/>
      <dgm:spPr/>
      <dgm:t>
        <a:bodyPr/>
        <a:lstStyle/>
        <a:p>
          <a:endParaRPr lang="uk-UA"/>
        </a:p>
      </dgm:t>
    </dgm:pt>
    <dgm:pt modelId="{82B9B7AC-FBEE-4588-B4F5-69EFF0269E1E}" type="parTrans" cxnId="{EC1AB8A1-00A3-40AB-BA73-6EC8B68289D5}">
      <dgm:prSet/>
      <dgm:spPr/>
      <dgm:t>
        <a:bodyPr/>
        <a:lstStyle/>
        <a:p>
          <a:endParaRPr lang="uk-UA"/>
        </a:p>
      </dgm:t>
    </dgm:pt>
    <dgm:pt modelId="{4D018BC9-5D99-407E-880C-000635662725}" type="pres">
      <dgm:prSet presAssocID="{E571505C-6B50-4BD6-A42D-F229FC8BB2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43B711-5B5B-4E4A-A24A-CE8909A726F8}" type="pres">
      <dgm:prSet presAssocID="{02B0EE37-35AE-4642-9626-C7478C7B1CF7}" presName="boxAndChildren" presStyleCnt="0"/>
      <dgm:spPr/>
      <dgm:t>
        <a:bodyPr/>
        <a:lstStyle/>
        <a:p>
          <a:endParaRPr lang="uk-UA"/>
        </a:p>
      </dgm:t>
    </dgm:pt>
    <dgm:pt modelId="{51E8FD29-7968-45E3-BA9D-08675F4350D4}" type="pres">
      <dgm:prSet presAssocID="{02B0EE37-35AE-4642-9626-C7478C7B1CF7}" presName="parentTextBox" presStyleLbl="node1" presStyleIdx="0" presStyleCnt="2"/>
      <dgm:spPr/>
      <dgm:t>
        <a:bodyPr/>
        <a:lstStyle/>
        <a:p>
          <a:endParaRPr lang="uk-UA"/>
        </a:p>
      </dgm:t>
    </dgm:pt>
    <dgm:pt modelId="{40E77777-29A5-4485-B5D3-8F7337E1A5BB}" type="pres">
      <dgm:prSet presAssocID="{02B0EE37-35AE-4642-9626-C7478C7B1CF7}" presName="entireBox" presStyleLbl="node1" presStyleIdx="0" presStyleCnt="2" custLinFactNeighborX="-757" custLinFactNeighborY="-15752"/>
      <dgm:spPr/>
      <dgm:t>
        <a:bodyPr/>
        <a:lstStyle/>
        <a:p>
          <a:endParaRPr lang="uk-UA"/>
        </a:p>
      </dgm:t>
    </dgm:pt>
    <dgm:pt modelId="{1F14692E-ACB6-497C-8BBF-27D3F710536F}" type="pres">
      <dgm:prSet presAssocID="{02B0EE37-35AE-4642-9626-C7478C7B1CF7}" presName="descendantBox" presStyleCnt="0"/>
      <dgm:spPr/>
      <dgm:t>
        <a:bodyPr/>
        <a:lstStyle/>
        <a:p>
          <a:endParaRPr lang="uk-UA"/>
        </a:p>
      </dgm:t>
    </dgm:pt>
    <dgm:pt modelId="{6ACFF67D-AA61-4DC9-BEBE-EEE6F698B1D1}" type="pres">
      <dgm:prSet presAssocID="{A895B1AD-35D1-45D0-8F8F-BBA50934C3A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E86415-4A3F-4089-9848-9A1FBC10F8AE}" type="pres">
      <dgm:prSet presAssocID="{87020D07-1E4E-41D6-98FB-CD2341F89E8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AA170-B1F5-426E-9B22-D0BECC32CE7B}" type="pres">
      <dgm:prSet presAssocID="{E6C0BD66-526A-4F12-9757-3D98FB345A39}" presName="sp" presStyleCnt="0"/>
      <dgm:spPr/>
      <dgm:t>
        <a:bodyPr/>
        <a:lstStyle/>
        <a:p>
          <a:endParaRPr lang="uk-UA"/>
        </a:p>
      </dgm:t>
    </dgm:pt>
    <dgm:pt modelId="{70C5F2CD-1038-4EB4-83ED-458D4D6E8792}" type="pres">
      <dgm:prSet presAssocID="{533E1E9F-5865-43A0-A052-12B6CEA61331}" presName="arrowAndChildren" presStyleCnt="0"/>
      <dgm:spPr/>
      <dgm:t>
        <a:bodyPr/>
        <a:lstStyle/>
        <a:p>
          <a:endParaRPr lang="uk-UA"/>
        </a:p>
      </dgm:t>
    </dgm:pt>
    <dgm:pt modelId="{A3F12421-E9EC-43C4-9F7E-DDEB275B7BB2}" type="pres">
      <dgm:prSet presAssocID="{533E1E9F-5865-43A0-A052-12B6CEA61331}" presName="parentTextArrow" presStyleLbl="node1" presStyleIdx="0" presStyleCnt="2"/>
      <dgm:spPr/>
      <dgm:t>
        <a:bodyPr/>
        <a:lstStyle/>
        <a:p>
          <a:endParaRPr lang="uk-UA"/>
        </a:p>
      </dgm:t>
    </dgm:pt>
    <dgm:pt modelId="{03493BD9-AD27-466F-B85E-D6737027767F}" type="pres">
      <dgm:prSet presAssocID="{533E1E9F-5865-43A0-A052-12B6CEA61331}" presName="arrow" presStyleLbl="node1" presStyleIdx="1" presStyleCnt="2"/>
      <dgm:spPr/>
      <dgm:t>
        <a:bodyPr/>
        <a:lstStyle/>
        <a:p>
          <a:endParaRPr lang="uk-UA"/>
        </a:p>
      </dgm:t>
    </dgm:pt>
    <dgm:pt modelId="{B0489B5B-4ABE-49FC-A919-CA7ADC531E96}" type="pres">
      <dgm:prSet presAssocID="{533E1E9F-5865-43A0-A052-12B6CEA61331}" presName="descendantArrow" presStyleCnt="0"/>
      <dgm:spPr/>
      <dgm:t>
        <a:bodyPr/>
        <a:lstStyle/>
        <a:p>
          <a:endParaRPr lang="uk-UA"/>
        </a:p>
      </dgm:t>
    </dgm:pt>
    <dgm:pt modelId="{3F134A34-1746-443F-8723-DED5BE13FC76}" type="pres">
      <dgm:prSet presAssocID="{21C2D568-BE8E-48E8-ACEC-1B4D59E8C56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34C18D-3EB0-4AEB-9E3F-E2B69BFDE6FD}" type="pres">
      <dgm:prSet presAssocID="{0D055A9B-C6BA-4034-81DD-78E26829C92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023A95-086A-4304-BE93-94B07C4A6F3E}" type="pres">
      <dgm:prSet presAssocID="{06DB3F67-9B1E-44B6-AA13-FB01821D9F8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7C524D-52C2-4E52-9049-9D80FC6A8C55}" type="pres">
      <dgm:prSet presAssocID="{19FD2ED5-7315-470C-BAEC-460EA70CAE5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C934CC-2149-4C8E-AB53-90682D413693}" srcId="{E571505C-6B50-4BD6-A42D-F229FC8BB27D}" destId="{02B0EE37-35AE-4642-9626-C7478C7B1CF7}" srcOrd="1" destOrd="0" parTransId="{92578166-60BD-4C22-910E-85598D752DC9}" sibTransId="{E06FA713-ADB9-4673-88CB-A34A4D34494F}"/>
    <dgm:cxn modelId="{B1255D7C-5D06-4F68-BB72-8B1E06919D50}" srcId="{02B0EE37-35AE-4642-9626-C7478C7B1CF7}" destId="{A895B1AD-35D1-45D0-8F8F-BBA50934C3A4}" srcOrd="0" destOrd="0" parTransId="{2E7DCE73-35C2-47AC-9FE5-4A530D27FFDB}" sibTransId="{D7E8DAD7-2FAE-438B-90D4-72DA8431E6FE}"/>
    <dgm:cxn modelId="{188B5166-CE7A-42AE-B8F0-738B31BD491D}" type="presOf" srcId="{87020D07-1E4E-41D6-98FB-CD2341F89E8F}" destId="{CFE86415-4A3F-4089-9848-9A1FBC10F8AE}" srcOrd="0" destOrd="0" presId="urn:microsoft.com/office/officeart/2005/8/layout/process4"/>
    <dgm:cxn modelId="{F1B67B79-5B58-4639-BCE2-403B34A52ED5}" type="presOf" srcId="{A895B1AD-35D1-45D0-8F8F-BBA50934C3A4}" destId="{6ACFF67D-AA61-4DC9-BEBE-EEE6F698B1D1}" srcOrd="0" destOrd="0" presId="urn:microsoft.com/office/officeart/2005/8/layout/process4"/>
    <dgm:cxn modelId="{007A69A3-7A04-4316-86EA-C7E83DFE2821}" srcId="{533E1E9F-5865-43A0-A052-12B6CEA61331}" destId="{21C2D568-BE8E-48E8-ACEC-1B4D59E8C567}" srcOrd="0" destOrd="0" parTransId="{9CBC0BAC-4E64-4EDB-9D02-61C39CCE4A17}" sibTransId="{96C538ED-2392-4767-84BC-EBB379DC437B}"/>
    <dgm:cxn modelId="{82B941E2-8A44-414A-976F-6E37A97AE783}" srcId="{533E1E9F-5865-43A0-A052-12B6CEA61331}" destId="{06DB3F67-9B1E-44B6-AA13-FB01821D9F8D}" srcOrd="2" destOrd="0" parTransId="{F112CE85-B770-46B8-9C1D-033A63C672D5}" sibTransId="{D3FA5047-4247-40F0-B28C-0CC84911BCF8}"/>
    <dgm:cxn modelId="{B018C9B3-7284-4128-968D-91DC2282101D}" type="presOf" srcId="{19FD2ED5-7315-470C-BAEC-460EA70CAE56}" destId="{107C524D-52C2-4E52-9049-9D80FC6A8C55}" srcOrd="0" destOrd="0" presId="urn:microsoft.com/office/officeart/2005/8/layout/process4"/>
    <dgm:cxn modelId="{110A5A75-FEBC-4593-8A2D-3F6122A9744A}" type="presOf" srcId="{533E1E9F-5865-43A0-A052-12B6CEA61331}" destId="{A3F12421-E9EC-43C4-9F7E-DDEB275B7BB2}" srcOrd="0" destOrd="0" presId="urn:microsoft.com/office/officeart/2005/8/layout/process4"/>
    <dgm:cxn modelId="{DA858E8C-3482-47CD-A783-1A83E89531EC}" type="presOf" srcId="{21C2D568-BE8E-48E8-ACEC-1B4D59E8C567}" destId="{3F134A34-1746-443F-8723-DED5BE13FC76}" srcOrd="0" destOrd="0" presId="urn:microsoft.com/office/officeart/2005/8/layout/process4"/>
    <dgm:cxn modelId="{6022A2A3-C1BD-48FF-8B50-069B0BFF68A9}" srcId="{533E1E9F-5865-43A0-A052-12B6CEA61331}" destId="{19FD2ED5-7315-470C-BAEC-460EA70CAE56}" srcOrd="3" destOrd="0" parTransId="{C9EC2714-5541-4BE0-90BD-E63FE01A5E69}" sibTransId="{EC67AFEE-447A-48E4-A05C-4C55F78F3078}"/>
    <dgm:cxn modelId="{E9A925FF-773E-4A4B-8A3D-DA279893956E}" srcId="{02B0EE37-35AE-4642-9626-C7478C7B1CF7}" destId="{87020D07-1E4E-41D6-98FB-CD2341F89E8F}" srcOrd="1" destOrd="0" parTransId="{83E7DC73-AC63-4C16-9E7B-4EBC19FD4031}" sibTransId="{1E4C219E-70E0-4B3B-9F73-B37C100CE960}"/>
    <dgm:cxn modelId="{8F9EF985-9553-471C-9220-90F6063E2C1A}" type="presOf" srcId="{E571505C-6B50-4BD6-A42D-F229FC8BB27D}" destId="{4D018BC9-5D99-407E-880C-000635662725}" srcOrd="0" destOrd="0" presId="urn:microsoft.com/office/officeart/2005/8/layout/process4"/>
    <dgm:cxn modelId="{EC1AB8A1-00A3-40AB-BA73-6EC8B68289D5}" srcId="{E571505C-6B50-4BD6-A42D-F229FC8BB27D}" destId="{533E1E9F-5865-43A0-A052-12B6CEA61331}" srcOrd="0" destOrd="0" parTransId="{82B9B7AC-FBEE-4588-B4F5-69EFF0269E1E}" sibTransId="{E6C0BD66-526A-4F12-9757-3D98FB345A39}"/>
    <dgm:cxn modelId="{A1EEE739-8B12-4793-9219-A9D9D7A48F21}" type="presOf" srcId="{533E1E9F-5865-43A0-A052-12B6CEA61331}" destId="{03493BD9-AD27-466F-B85E-D6737027767F}" srcOrd="1" destOrd="0" presId="urn:microsoft.com/office/officeart/2005/8/layout/process4"/>
    <dgm:cxn modelId="{871549BD-092E-41FB-B3B1-E9BFA29CF13A}" type="presOf" srcId="{02B0EE37-35AE-4642-9626-C7478C7B1CF7}" destId="{40E77777-29A5-4485-B5D3-8F7337E1A5BB}" srcOrd="1" destOrd="0" presId="urn:microsoft.com/office/officeart/2005/8/layout/process4"/>
    <dgm:cxn modelId="{D087D1F5-4169-4BE2-B977-AEBF51F48675}" type="presOf" srcId="{06DB3F67-9B1E-44B6-AA13-FB01821D9F8D}" destId="{B5023A95-086A-4304-BE93-94B07C4A6F3E}" srcOrd="0" destOrd="0" presId="urn:microsoft.com/office/officeart/2005/8/layout/process4"/>
    <dgm:cxn modelId="{F6801929-4A24-4257-8BEC-FE6BD24055CA}" srcId="{533E1E9F-5865-43A0-A052-12B6CEA61331}" destId="{0D055A9B-C6BA-4034-81DD-78E26829C929}" srcOrd="1" destOrd="0" parTransId="{C1867ECE-2FA1-4243-8C24-1107D0964841}" sibTransId="{24D6403B-75D6-405E-8360-080327EBD0F4}"/>
    <dgm:cxn modelId="{FEE42779-326D-40C2-8972-2165BEC7ABA9}" type="presOf" srcId="{02B0EE37-35AE-4642-9626-C7478C7B1CF7}" destId="{51E8FD29-7968-45E3-BA9D-08675F4350D4}" srcOrd="0" destOrd="0" presId="urn:microsoft.com/office/officeart/2005/8/layout/process4"/>
    <dgm:cxn modelId="{507852C1-9F49-4DC2-BECA-ADE28644BDE5}" type="presOf" srcId="{0D055A9B-C6BA-4034-81DD-78E26829C929}" destId="{BB34C18D-3EB0-4AEB-9E3F-E2B69BFDE6FD}" srcOrd="0" destOrd="0" presId="urn:microsoft.com/office/officeart/2005/8/layout/process4"/>
    <dgm:cxn modelId="{764BD13A-6E39-472D-B90C-0BBD06C8EAD0}" type="presParOf" srcId="{4D018BC9-5D99-407E-880C-000635662725}" destId="{EB43B711-5B5B-4E4A-A24A-CE8909A726F8}" srcOrd="0" destOrd="0" presId="urn:microsoft.com/office/officeart/2005/8/layout/process4"/>
    <dgm:cxn modelId="{B57AA5E9-8CC7-4EB8-A117-B186A6DD3403}" type="presParOf" srcId="{EB43B711-5B5B-4E4A-A24A-CE8909A726F8}" destId="{51E8FD29-7968-45E3-BA9D-08675F4350D4}" srcOrd="0" destOrd="0" presId="urn:microsoft.com/office/officeart/2005/8/layout/process4"/>
    <dgm:cxn modelId="{C8AD94C6-1F67-44D9-A071-705049D13943}" type="presParOf" srcId="{EB43B711-5B5B-4E4A-A24A-CE8909A726F8}" destId="{40E77777-29A5-4485-B5D3-8F7337E1A5BB}" srcOrd="1" destOrd="0" presId="urn:microsoft.com/office/officeart/2005/8/layout/process4"/>
    <dgm:cxn modelId="{7317262B-5167-4ECF-8AC3-90D38AB5922A}" type="presParOf" srcId="{EB43B711-5B5B-4E4A-A24A-CE8909A726F8}" destId="{1F14692E-ACB6-497C-8BBF-27D3F710536F}" srcOrd="2" destOrd="0" presId="urn:microsoft.com/office/officeart/2005/8/layout/process4"/>
    <dgm:cxn modelId="{2E348033-96B4-4792-AA49-5C6B8AF60E1B}" type="presParOf" srcId="{1F14692E-ACB6-497C-8BBF-27D3F710536F}" destId="{6ACFF67D-AA61-4DC9-BEBE-EEE6F698B1D1}" srcOrd="0" destOrd="0" presId="urn:microsoft.com/office/officeart/2005/8/layout/process4"/>
    <dgm:cxn modelId="{72D5BC8C-FE8C-4B90-B423-2478A2FAEC12}" type="presParOf" srcId="{1F14692E-ACB6-497C-8BBF-27D3F710536F}" destId="{CFE86415-4A3F-4089-9848-9A1FBC10F8AE}" srcOrd="1" destOrd="0" presId="urn:microsoft.com/office/officeart/2005/8/layout/process4"/>
    <dgm:cxn modelId="{E3BA7E22-5D01-4F43-9933-7AEDDE349D63}" type="presParOf" srcId="{4D018BC9-5D99-407E-880C-000635662725}" destId="{E18AA170-B1F5-426E-9B22-D0BECC32CE7B}" srcOrd="1" destOrd="0" presId="urn:microsoft.com/office/officeart/2005/8/layout/process4"/>
    <dgm:cxn modelId="{334F7CCE-60C4-4386-90BD-44E5AA8456FB}" type="presParOf" srcId="{4D018BC9-5D99-407E-880C-000635662725}" destId="{70C5F2CD-1038-4EB4-83ED-458D4D6E8792}" srcOrd="2" destOrd="0" presId="urn:microsoft.com/office/officeart/2005/8/layout/process4"/>
    <dgm:cxn modelId="{B1CC6587-09E5-48E0-B280-7C9FD134ADBA}" type="presParOf" srcId="{70C5F2CD-1038-4EB4-83ED-458D4D6E8792}" destId="{A3F12421-E9EC-43C4-9F7E-DDEB275B7BB2}" srcOrd="0" destOrd="0" presId="urn:microsoft.com/office/officeart/2005/8/layout/process4"/>
    <dgm:cxn modelId="{6ABC2601-D8A7-40C8-902A-0332DD713907}" type="presParOf" srcId="{70C5F2CD-1038-4EB4-83ED-458D4D6E8792}" destId="{03493BD9-AD27-466F-B85E-D6737027767F}" srcOrd="1" destOrd="0" presId="urn:microsoft.com/office/officeart/2005/8/layout/process4"/>
    <dgm:cxn modelId="{68A816F3-1601-4C2A-BF3A-C16E6FD6B5F5}" type="presParOf" srcId="{70C5F2CD-1038-4EB4-83ED-458D4D6E8792}" destId="{B0489B5B-4ABE-49FC-A919-CA7ADC531E96}" srcOrd="2" destOrd="0" presId="urn:microsoft.com/office/officeart/2005/8/layout/process4"/>
    <dgm:cxn modelId="{5C0DF044-09F7-4AAC-A687-11A72CEEAFAF}" type="presParOf" srcId="{B0489B5B-4ABE-49FC-A919-CA7ADC531E96}" destId="{3F134A34-1746-443F-8723-DED5BE13FC76}" srcOrd="0" destOrd="0" presId="urn:microsoft.com/office/officeart/2005/8/layout/process4"/>
    <dgm:cxn modelId="{252C3283-B109-4D0B-B67D-FB9BFF5D832C}" type="presParOf" srcId="{B0489B5B-4ABE-49FC-A919-CA7ADC531E96}" destId="{BB34C18D-3EB0-4AEB-9E3F-E2B69BFDE6FD}" srcOrd="1" destOrd="0" presId="urn:microsoft.com/office/officeart/2005/8/layout/process4"/>
    <dgm:cxn modelId="{5D156CA2-D404-4E29-A515-0548A1B040E5}" type="presParOf" srcId="{B0489B5B-4ABE-49FC-A919-CA7ADC531E96}" destId="{B5023A95-086A-4304-BE93-94B07C4A6F3E}" srcOrd="2" destOrd="0" presId="urn:microsoft.com/office/officeart/2005/8/layout/process4"/>
    <dgm:cxn modelId="{CBD3C05F-F761-4B00-AAA8-06CB24F98206}" type="presParOf" srcId="{B0489B5B-4ABE-49FC-A919-CA7ADC531E96}" destId="{107C524D-52C2-4E52-9049-9D80FC6A8C55}" srcOrd="3" destOrd="0" presId="urn:microsoft.com/office/officeart/2005/8/layout/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C3DE6-DF63-4E53-9E95-4DC875316883}" type="doc">
      <dgm:prSet loTypeId="urn:microsoft.com/office/officeart/2005/8/layout/h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uk-UA"/>
        </a:p>
      </dgm:t>
    </dgm:pt>
    <dgm:pt modelId="{94353EFB-A250-4038-8ED1-6AA62390BA2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Взаємна повага і партнерство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05239-2A4C-4D65-8202-E3FC9004A3AC}" type="parTrans" cxnId="{CFA1475A-47BE-445D-AB62-0601D6144179}">
      <dgm:prSet/>
      <dgm:spPr/>
      <dgm:t>
        <a:bodyPr/>
        <a:lstStyle/>
        <a:p>
          <a:endParaRPr lang="uk-UA"/>
        </a:p>
      </dgm:t>
    </dgm:pt>
    <dgm:pt modelId="{8D8009EA-3F3C-4D45-AF80-68B465D59261}" type="sibTrans" cxnId="{CFA1475A-47BE-445D-AB62-0601D6144179}">
      <dgm:prSet/>
      <dgm:spPr/>
      <dgm:t>
        <a:bodyPr/>
        <a:lstStyle/>
        <a:p>
          <a:endParaRPr lang="uk-UA"/>
        </a:p>
      </dgm:t>
    </dgm:pt>
    <dgm:pt modelId="{089B9B73-2DEA-43F4-854E-38B193F55D6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Активне залучення здобувачів як суб’єктів освітнього процесу</a:t>
          </a:r>
          <a:endParaRPr lang="uk-UA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80D71-1AE0-4FE4-B5CB-926058461AC8}" type="parTrans" cxnId="{FB641605-2577-43C6-B915-19662A8CB6C9}">
      <dgm:prSet/>
      <dgm:spPr/>
      <dgm:t>
        <a:bodyPr/>
        <a:lstStyle/>
        <a:p>
          <a:endParaRPr lang="uk-UA"/>
        </a:p>
      </dgm:t>
    </dgm:pt>
    <dgm:pt modelId="{C19FA417-0560-4F3F-9CE4-F982B451BE47}" type="sibTrans" cxnId="{FB641605-2577-43C6-B915-19662A8CB6C9}">
      <dgm:prSet/>
      <dgm:spPr/>
      <dgm:t>
        <a:bodyPr/>
        <a:lstStyle/>
        <a:p>
          <a:endParaRPr lang="uk-UA"/>
        </a:p>
      </dgm:t>
    </dgm:pt>
    <dgm:pt modelId="{E6D2C636-510B-47F2-9C57-4FD45B4650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Розширення автономії студента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FE49E-8356-4231-A037-DA8CBBBF3939}" type="parTrans" cxnId="{DA79BF2D-B00C-4542-A8DD-83AF2E8B0CB0}">
      <dgm:prSet/>
      <dgm:spPr/>
      <dgm:t>
        <a:bodyPr/>
        <a:lstStyle/>
        <a:p>
          <a:endParaRPr lang="uk-UA"/>
        </a:p>
      </dgm:t>
    </dgm:pt>
    <dgm:pt modelId="{389292C1-CD6E-4AE1-85BB-FF0997E25CD4}" type="sibTrans" cxnId="{DA79BF2D-B00C-4542-A8DD-83AF2E8B0CB0}">
      <dgm:prSet/>
      <dgm:spPr/>
      <dgm:t>
        <a:bodyPr/>
        <a:lstStyle/>
        <a:p>
          <a:endParaRPr lang="uk-UA"/>
        </a:p>
      </dgm:t>
    </dgm:pt>
    <dgm:pt modelId="{B2A72C41-F513-4052-BB2E-5E93D62ADB57}">
      <dgm:prSet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розвиток партнерських, довірливих взаємин адміністрації, педагогічних працівників і здобувачів             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F65E8-5E68-463F-93E5-F9F823DAC820}" type="parTrans" cxnId="{B6F1DF3D-F2F1-44DD-B42F-12A4BE7C68FA}">
      <dgm:prSet/>
      <dgm:spPr/>
      <dgm:t>
        <a:bodyPr/>
        <a:lstStyle/>
        <a:p>
          <a:endParaRPr lang="uk-UA"/>
        </a:p>
      </dgm:t>
    </dgm:pt>
    <dgm:pt modelId="{315DD8C2-4F75-448C-A3C0-ACA7F6529E9B}" type="sibTrans" cxnId="{B6F1DF3D-F2F1-44DD-B42F-12A4BE7C68FA}">
      <dgm:prSet/>
      <dgm:spPr/>
      <dgm:t>
        <a:bodyPr/>
        <a:lstStyle/>
        <a:p>
          <a:endParaRPr lang="uk-UA"/>
        </a:p>
      </dgm:t>
    </dgm:pt>
    <dgm:pt modelId="{FFE998E3-896D-43D7-9F45-80AEA4AC8A8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діалог, </a:t>
          </a:r>
          <a:r>
            <a:rPr lang="uk-UA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взаємообмін</a:t>
          </a: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 інформацією, власним досвідом, спільний пошук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D8D62-2EE8-47F9-96C4-EFF9FE5BCDC0}" type="parTrans" cxnId="{F3D3E2E9-5FCD-4E0A-9C2E-1315EB1A6DF9}">
      <dgm:prSet/>
      <dgm:spPr/>
      <dgm:t>
        <a:bodyPr/>
        <a:lstStyle/>
        <a:p>
          <a:endParaRPr lang="uk-UA"/>
        </a:p>
      </dgm:t>
    </dgm:pt>
    <dgm:pt modelId="{E0BB8335-1615-4C75-8955-410CF0279B0F}" type="sibTrans" cxnId="{F3D3E2E9-5FCD-4E0A-9C2E-1315EB1A6DF9}">
      <dgm:prSet/>
      <dgm:spPr/>
      <dgm:t>
        <a:bodyPr/>
        <a:lstStyle/>
        <a:p>
          <a:endParaRPr lang="uk-UA"/>
        </a:p>
      </dgm:t>
    </dgm:pt>
    <dgm:pt modelId="{51A254E8-6452-401F-AD5D-CEC8E267BA04}">
      <dgm:prSet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вільний вибір здобувачами дисциплін, визначених ОПП;               навчання за індивідуальним графіком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4CF3C-6DAB-4291-B933-6BD78ACB9063}" type="parTrans" cxnId="{713C67E0-9B94-4771-AAEA-6150973D0DD9}">
      <dgm:prSet/>
      <dgm:spPr/>
      <dgm:t>
        <a:bodyPr/>
        <a:lstStyle/>
        <a:p>
          <a:endParaRPr lang="uk-UA"/>
        </a:p>
      </dgm:t>
    </dgm:pt>
    <dgm:pt modelId="{DC434B31-4628-4663-9C85-672BD557EF2E}" type="sibTrans" cxnId="{713C67E0-9B94-4771-AAEA-6150973D0DD9}">
      <dgm:prSet/>
      <dgm:spPr/>
      <dgm:t>
        <a:bodyPr/>
        <a:lstStyle/>
        <a:p>
          <a:endParaRPr lang="uk-UA"/>
        </a:p>
      </dgm:t>
    </dgm:pt>
    <dgm:pt modelId="{0A063706-2564-4353-AADD-A7BF3B1C00B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заохочення здобувачів фахової передвищої освіти до ролі автономних і відповідальних суб’єктів освітнього процесу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87212-7F7F-4B87-958E-8DC833C4BF59}" type="parTrans" cxnId="{4B5C7BB3-901B-4E9B-A794-757C8C40B35F}">
      <dgm:prSet/>
      <dgm:spPr/>
      <dgm:t>
        <a:bodyPr/>
        <a:lstStyle/>
        <a:p>
          <a:endParaRPr lang="uk-UA"/>
        </a:p>
      </dgm:t>
    </dgm:pt>
    <dgm:pt modelId="{5FB01629-FF2E-4D39-B2A6-2EF7789CA355}" type="sibTrans" cxnId="{4B5C7BB3-901B-4E9B-A794-757C8C40B35F}">
      <dgm:prSet/>
      <dgm:spPr/>
      <dgm:t>
        <a:bodyPr/>
        <a:lstStyle/>
        <a:p>
          <a:endParaRPr lang="uk-UA"/>
        </a:p>
      </dgm:t>
    </dgm:pt>
    <dgm:pt modelId="{D4F6F5F4-298C-4C1C-8FC7-147D918113B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70C54-A340-45CE-9D63-F9013B2A6836}" type="sibTrans" cxnId="{94302F0B-A17C-47B9-AFA3-9BCA93A38A1A}">
      <dgm:prSet/>
      <dgm:spPr/>
      <dgm:t>
        <a:bodyPr/>
        <a:lstStyle/>
        <a:p>
          <a:endParaRPr lang="uk-UA"/>
        </a:p>
      </dgm:t>
    </dgm:pt>
    <dgm:pt modelId="{68C4F013-3904-46B3-9584-C5140F5671D6}" type="parTrans" cxnId="{94302F0B-A17C-47B9-AFA3-9BCA93A38A1A}">
      <dgm:prSet/>
      <dgm:spPr/>
      <dgm:t>
        <a:bodyPr/>
        <a:lstStyle/>
        <a:p>
          <a:endParaRPr lang="uk-UA"/>
        </a:p>
      </dgm:t>
    </dgm:pt>
    <dgm:pt modelId="{12F42209-8E3C-47C9-9000-64AC029E0579}" type="pres">
      <dgm:prSet presAssocID="{99BC3DE6-DF63-4E53-9E95-4DC875316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C6F1676-38F1-4BFC-A4FD-487DEB866083}" type="pres">
      <dgm:prSet presAssocID="{94353EFB-A250-4038-8ED1-6AA62390BA21}" presName="composite" presStyleCnt="0"/>
      <dgm:spPr/>
      <dgm:t>
        <a:bodyPr/>
        <a:lstStyle/>
        <a:p>
          <a:endParaRPr lang="uk-UA"/>
        </a:p>
      </dgm:t>
    </dgm:pt>
    <dgm:pt modelId="{733804C8-1E5F-43A5-817F-39EFB0DD0D65}" type="pres">
      <dgm:prSet presAssocID="{94353EFB-A250-4038-8ED1-6AA62390BA21}" presName="parTx" presStyleLbl="alignNode1" presStyleIdx="0" presStyleCnt="4" custScaleY="195728" custLinFactNeighborX="3453" custLinFactNeighborY="-74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046E60-5F21-4252-A779-FEF35A0003B6}" type="pres">
      <dgm:prSet presAssocID="{94353EFB-A250-4038-8ED1-6AA62390BA2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330D5C-DCD9-43FE-8EFE-B16F8565BBCC}" type="pres">
      <dgm:prSet presAssocID="{8D8009EA-3F3C-4D45-AF80-68B465D59261}" presName="space" presStyleCnt="0"/>
      <dgm:spPr/>
      <dgm:t>
        <a:bodyPr/>
        <a:lstStyle/>
        <a:p>
          <a:endParaRPr lang="uk-UA"/>
        </a:p>
      </dgm:t>
    </dgm:pt>
    <dgm:pt modelId="{302D25C4-F4A8-4513-938F-08780A24E80F}" type="pres">
      <dgm:prSet presAssocID="{089B9B73-2DEA-43F4-854E-38B193F55D63}" presName="composite" presStyleCnt="0"/>
      <dgm:spPr/>
      <dgm:t>
        <a:bodyPr/>
        <a:lstStyle/>
        <a:p>
          <a:endParaRPr lang="uk-UA"/>
        </a:p>
      </dgm:t>
    </dgm:pt>
    <dgm:pt modelId="{92F94A20-9186-4632-B900-1F713F040037}" type="pres">
      <dgm:prSet presAssocID="{089B9B73-2DEA-43F4-854E-38B193F55D63}" presName="parTx" presStyleLbl="alignNode1" presStyleIdx="1" presStyleCnt="4" custScaleY="193978" custLinFactNeighborX="1643" custLinFactNeighborY="-74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BE0AE3-D3B7-4341-AF4C-E170527AFF52}" type="pres">
      <dgm:prSet presAssocID="{089B9B73-2DEA-43F4-854E-38B193F55D6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C0EE95-9B4A-4A2E-BEB9-D24B560572F1}" type="pres">
      <dgm:prSet presAssocID="{C19FA417-0560-4F3F-9CE4-F982B451BE47}" presName="space" presStyleCnt="0"/>
      <dgm:spPr/>
      <dgm:t>
        <a:bodyPr/>
        <a:lstStyle/>
        <a:p>
          <a:endParaRPr lang="uk-UA"/>
        </a:p>
      </dgm:t>
    </dgm:pt>
    <dgm:pt modelId="{8CA7F5E2-07CD-4165-959C-5ED7E3D0AD96}" type="pres">
      <dgm:prSet presAssocID="{E6D2C636-510B-47F2-9C57-4FD45B465056}" presName="composite" presStyleCnt="0"/>
      <dgm:spPr/>
      <dgm:t>
        <a:bodyPr/>
        <a:lstStyle/>
        <a:p>
          <a:endParaRPr lang="uk-UA"/>
        </a:p>
      </dgm:t>
    </dgm:pt>
    <dgm:pt modelId="{BD6BECBE-5D1C-4354-BBC5-21CE34DA256D}" type="pres">
      <dgm:prSet presAssocID="{E6D2C636-510B-47F2-9C57-4FD45B465056}" presName="parTx" presStyleLbl="alignNode1" presStyleIdx="2" presStyleCnt="4" custScaleY="195466" custLinFactNeighborX="-3786" custLinFactNeighborY="-74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414C66-B25C-4588-AF84-04433F59EA45}" type="pres">
      <dgm:prSet presAssocID="{E6D2C636-510B-47F2-9C57-4FD45B46505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282793-017D-4C4C-9564-943B69AB9D4A}" type="pres">
      <dgm:prSet presAssocID="{389292C1-CD6E-4AE1-85BB-FF0997E25CD4}" presName="space" presStyleCnt="0"/>
      <dgm:spPr/>
      <dgm:t>
        <a:bodyPr/>
        <a:lstStyle/>
        <a:p>
          <a:endParaRPr lang="uk-UA"/>
        </a:p>
      </dgm:t>
    </dgm:pt>
    <dgm:pt modelId="{DCED2864-1756-4C4D-A885-902DC79C7B93}" type="pres">
      <dgm:prSet presAssocID="{D4F6F5F4-298C-4C1C-8FC7-147D918113BC}" presName="composite" presStyleCnt="0"/>
      <dgm:spPr/>
      <dgm:t>
        <a:bodyPr/>
        <a:lstStyle/>
        <a:p>
          <a:endParaRPr lang="uk-UA"/>
        </a:p>
      </dgm:t>
    </dgm:pt>
    <dgm:pt modelId="{11AC81D6-E28C-41B2-8A4A-508C2EBC8654}" type="pres">
      <dgm:prSet presAssocID="{D4F6F5F4-298C-4C1C-8FC7-147D918113BC}" presName="parTx" presStyleLbl="alignNode1" presStyleIdx="3" presStyleCnt="4" custLinFactNeighborX="-1977" custLinFactNeighborY="-74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328261-0487-486C-98B6-20C17C4FF7A3}" type="pres">
      <dgm:prSet presAssocID="{D4F6F5F4-298C-4C1C-8FC7-147D918113BC}" presName="desTx" presStyleLbl="alignAccFollowNode1" presStyleIdx="3" presStyleCnt="4" custScaleX="113876" custLinFactNeighborX="-3963" custLinFactNeighborY="99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302F0B-A17C-47B9-AFA3-9BCA93A38A1A}" srcId="{99BC3DE6-DF63-4E53-9E95-4DC875316883}" destId="{D4F6F5F4-298C-4C1C-8FC7-147D918113BC}" srcOrd="3" destOrd="0" parTransId="{68C4F013-3904-46B3-9584-C5140F5671D6}" sibTransId="{38F70C54-A340-45CE-9D63-F9013B2A6836}"/>
    <dgm:cxn modelId="{4B5C7BB3-901B-4E9B-A794-757C8C40B35F}" srcId="{E6D2C636-510B-47F2-9C57-4FD45B465056}" destId="{0A063706-2564-4353-AADD-A7BF3B1C00BB}" srcOrd="0" destOrd="0" parTransId="{04B87212-7F7F-4B87-958E-8DC833C4BF59}" sibTransId="{5FB01629-FF2E-4D39-B2A6-2EF7789CA355}"/>
    <dgm:cxn modelId="{C96BE181-D333-4844-8692-9DD8601C3A97}" type="presOf" srcId="{FFE998E3-896D-43D7-9F45-80AEA4AC8A8A}" destId="{DABE0AE3-D3B7-4341-AF4C-E170527AFF52}" srcOrd="0" destOrd="0" presId="urn:microsoft.com/office/officeart/2005/8/layout/hList1"/>
    <dgm:cxn modelId="{FA932A54-E882-4E4F-9661-84AFC5652A7A}" type="presOf" srcId="{94353EFB-A250-4038-8ED1-6AA62390BA21}" destId="{733804C8-1E5F-43A5-817F-39EFB0DD0D65}" srcOrd="0" destOrd="0" presId="urn:microsoft.com/office/officeart/2005/8/layout/hList1"/>
    <dgm:cxn modelId="{4BF8040B-3AE8-499A-8E45-F8C4A54D62F0}" type="presOf" srcId="{089B9B73-2DEA-43F4-854E-38B193F55D63}" destId="{92F94A20-9186-4632-B900-1F713F040037}" srcOrd="0" destOrd="0" presId="urn:microsoft.com/office/officeart/2005/8/layout/hList1"/>
    <dgm:cxn modelId="{BB5CAABA-DF0E-4374-A9EE-F5BC9A0120BE}" type="presOf" srcId="{D4F6F5F4-298C-4C1C-8FC7-147D918113BC}" destId="{11AC81D6-E28C-41B2-8A4A-508C2EBC8654}" srcOrd="0" destOrd="0" presId="urn:microsoft.com/office/officeart/2005/8/layout/hList1"/>
    <dgm:cxn modelId="{76FA5729-A720-4904-9083-F1DC3035A371}" type="presOf" srcId="{0A063706-2564-4353-AADD-A7BF3B1C00BB}" destId="{33414C66-B25C-4588-AF84-04433F59EA45}" srcOrd="0" destOrd="0" presId="urn:microsoft.com/office/officeart/2005/8/layout/hList1"/>
    <dgm:cxn modelId="{CFA1475A-47BE-445D-AB62-0601D6144179}" srcId="{99BC3DE6-DF63-4E53-9E95-4DC875316883}" destId="{94353EFB-A250-4038-8ED1-6AA62390BA21}" srcOrd="0" destOrd="0" parTransId="{DFF05239-2A4C-4D65-8202-E3FC9004A3AC}" sibTransId="{8D8009EA-3F3C-4D45-AF80-68B465D59261}"/>
    <dgm:cxn modelId="{F3D3E2E9-5FCD-4E0A-9C2E-1315EB1A6DF9}" srcId="{089B9B73-2DEA-43F4-854E-38B193F55D63}" destId="{FFE998E3-896D-43D7-9F45-80AEA4AC8A8A}" srcOrd="0" destOrd="0" parTransId="{16DD8D62-2EE8-47F9-96C4-EFF9FE5BCDC0}" sibTransId="{E0BB8335-1615-4C75-8955-410CF0279B0F}"/>
    <dgm:cxn modelId="{9977633D-6F14-436A-8A74-E470B5D54CEF}" type="presOf" srcId="{E6D2C636-510B-47F2-9C57-4FD45B465056}" destId="{BD6BECBE-5D1C-4354-BBC5-21CE34DA256D}" srcOrd="0" destOrd="0" presId="urn:microsoft.com/office/officeart/2005/8/layout/hList1"/>
    <dgm:cxn modelId="{B6F1DF3D-F2F1-44DD-B42F-12A4BE7C68FA}" srcId="{94353EFB-A250-4038-8ED1-6AA62390BA21}" destId="{B2A72C41-F513-4052-BB2E-5E93D62ADB57}" srcOrd="0" destOrd="0" parTransId="{2C3F65E8-5E68-463F-93E5-F9F823DAC820}" sibTransId="{315DD8C2-4F75-448C-A3C0-ACA7F6529E9B}"/>
    <dgm:cxn modelId="{FB641605-2577-43C6-B915-19662A8CB6C9}" srcId="{99BC3DE6-DF63-4E53-9E95-4DC875316883}" destId="{089B9B73-2DEA-43F4-854E-38B193F55D63}" srcOrd="1" destOrd="0" parTransId="{2D480D71-1AE0-4FE4-B5CB-926058461AC8}" sibTransId="{C19FA417-0560-4F3F-9CE4-F982B451BE47}"/>
    <dgm:cxn modelId="{B4835021-A7AF-4891-9E3C-1D7F348F4EBE}" type="presOf" srcId="{B2A72C41-F513-4052-BB2E-5E93D62ADB57}" destId="{B4046E60-5F21-4252-A779-FEF35A0003B6}" srcOrd="0" destOrd="0" presId="urn:microsoft.com/office/officeart/2005/8/layout/hList1"/>
    <dgm:cxn modelId="{5BC7BEAF-512D-4DB2-8197-6FD9102865EC}" type="presOf" srcId="{51A254E8-6452-401F-AD5D-CEC8E267BA04}" destId="{89328261-0487-486C-98B6-20C17C4FF7A3}" srcOrd="0" destOrd="0" presId="urn:microsoft.com/office/officeart/2005/8/layout/hList1"/>
    <dgm:cxn modelId="{CCB3AEB6-365F-4117-A5CC-3EF5E625D672}" type="presOf" srcId="{99BC3DE6-DF63-4E53-9E95-4DC875316883}" destId="{12F42209-8E3C-47C9-9000-64AC029E0579}" srcOrd="0" destOrd="0" presId="urn:microsoft.com/office/officeart/2005/8/layout/hList1"/>
    <dgm:cxn modelId="{DA79BF2D-B00C-4542-A8DD-83AF2E8B0CB0}" srcId="{99BC3DE6-DF63-4E53-9E95-4DC875316883}" destId="{E6D2C636-510B-47F2-9C57-4FD45B465056}" srcOrd="2" destOrd="0" parTransId="{064FE49E-8356-4231-A037-DA8CBBBF3939}" sibTransId="{389292C1-CD6E-4AE1-85BB-FF0997E25CD4}"/>
    <dgm:cxn modelId="{713C67E0-9B94-4771-AAEA-6150973D0DD9}" srcId="{D4F6F5F4-298C-4C1C-8FC7-147D918113BC}" destId="{51A254E8-6452-401F-AD5D-CEC8E267BA04}" srcOrd="0" destOrd="0" parTransId="{4ED4CF3C-6DAB-4291-B933-6BD78ACB9063}" sibTransId="{DC434B31-4628-4663-9C85-672BD557EF2E}"/>
    <dgm:cxn modelId="{B2E568EE-91F1-4AC2-A881-5B4B9B55487A}" type="presParOf" srcId="{12F42209-8E3C-47C9-9000-64AC029E0579}" destId="{2C6F1676-38F1-4BFC-A4FD-487DEB866083}" srcOrd="0" destOrd="0" presId="urn:microsoft.com/office/officeart/2005/8/layout/hList1"/>
    <dgm:cxn modelId="{CEC1CFEA-A49B-4CF7-85E0-736EFEA5BEE8}" type="presParOf" srcId="{2C6F1676-38F1-4BFC-A4FD-487DEB866083}" destId="{733804C8-1E5F-43A5-817F-39EFB0DD0D65}" srcOrd="0" destOrd="0" presId="urn:microsoft.com/office/officeart/2005/8/layout/hList1"/>
    <dgm:cxn modelId="{7D4A4113-6876-4CE3-9783-E627BA02827F}" type="presParOf" srcId="{2C6F1676-38F1-4BFC-A4FD-487DEB866083}" destId="{B4046E60-5F21-4252-A779-FEF35A0003B6}" srcOrd="1" destOrd="0" presId="urn:microsoft.com/office/officeart/2005/8/layout/hList1"/>
    <dgm:cxn modelId="{65E14025-44FD-4741-8B86-830F06ABABA9}" type="presParOf" srcId="{12F42209-8E3C-47C9-9000-64AC029E0579}" destId="{B5330D5C-DCD9-43FE-8EFE-B16F8565BBCC}" srcOrd="1" destOrd="0" presId="urn:microsoft.com/office/officeart/2005/8/layout/hList1"/>
    <dgm:cxn modelId="{7A5C027C-C534-4CD7-829A-2D67961CC325}" type="presParOf" srcId="{12F42209-8E3C-47C9-9000-64AC029E0579}" destId="{302D25C4-F4A8-4513-938F-08780A24E80F}" srcOrd="2" destOrd="0" presId="urn:microsoft.com/office/officeart/2005/8/layout/hList1"/>
    <dgm:cxn modelId="{0D6B1B1C-9ABD-4A45-9ABE-806244452B5F}" type="presParOf" srcId="{302D25C4-F4A8-4513-938F-08780A24E80F}" destId="{92F94A20-9186-4632-B900-1F713F040037}" srcOrd="0" destOrd="0" presId="urn:microsoft.com/office/officeart/2005/8/layout/hList1"/>
    <dgm:cxn modelId="{CE7A1FFC-56FD-4069-97EC-ECA467AE0870}" type="presParOf" srcId="{302D25C4-F4A8-4513-938F-08780A24E80F}" destId="{DABE0AE3-D3B7-4341-AF4C-E170527AFF52}" srcOrd="1" destOrd="0" presId="urn:microsoft.com/office/officeart/2005/8/layout/hList1"/>
    <dgm:cxn modelId="{CC8596D8-A7EF-4404-AAD0-77658800A882}" type="presParOf" srcId="{12F42209-8E3C-47C9-9000-64AC029E0579}" destId="{DDC0EE95-9B4A-4A2E-BEB9-D24B560572F1}" srcOrd="3" destOrd="0" presId="urn:microsoft.com/office/officeart/2005/8/layout/hList1"/>
    <dgm:cxn modelId="{B5366C59-A904-4701-886F-893BE51C990B}" type="presParOf" srcId="{12F42209-8E3C-47C9-9000-64AC029E0579}" destId="{8CA7F5E2-07CD-4165-959C-5ED7E3D0AD96}" srcOrd="4" destOrd="0" presId="urn:microsoft.com/office/officeart/2005/8/layout/hList1"/>
    <dgm:cxn modelId="{90E050BD-CC5C-402B-8B0B-CD324D9251B4}" type="presParOf" srcId="{8CA7F5E2-07CD-4165-959C-5ED7E3D0AD96}" destId="{BD6BECBE-5D1C-4354-BBC5-21CE34DA256D}" srcOrd="0" destOrd="0" presId="urn:microsoft.com/office/officeart/2005/8/layout/hList1"/>
    <dgm:cxn modelId="{76FAFFAB-8FF3-4814-9BDB-189AF956CD47}" type="presParOf" srcId="{8CA7F5E2-07CD-4165-959C-5ED7E3D0AD96}" destId="{33414C66-B25C-4588-AF84-04433F59EA45}" srcOrd="1" destOrd="0" presId="urn:microsoft.com/office/officeart/2005/8/layout/hList1"/>
    <dgm:cxn modelId="{627FECA8-E2B3-4B45-8F2E-B9DC4EA79460}" type="presParOf" srcId="{12F42209-8E3C-47C9-9000-64AC029E0579}" destId="{D4282793-017D-4C4C-9564-943B69AB9D4A}" srcOrd="5" destOrd="0" presId="urn:microsoft.com/office/officeart/2005/8/layout/hList1"/>
    <dgm:cxn modelId="{9655AE91-5EA5-4686-A8D0-6FD84716B754}" type="presParOf" srcId="{12F42209-8E3C-47C9-9000-64AC029E0579}" destId="{DCED2864-1756-4C4D-A885-902DC79C7B93}" srcOrd="6" destOrd="0" presId="urn:microsoft.com/office/officeart/2005/8/layout/hList1"/>
    <dgm:cxn modelId="{CDE9A117-AA35-4BDF-AB5A-9D0F705D3548}" type="presParOf" srcId="{DCED2864-1756-4C4D-A885-902DC79C7B93}" destId="{11AC81D6-E28C-41B2-8A4A-508C2EBC8654}" srcOrd="0" destOrd="0" presId="urn:microsoft.com/office/officeart/2005/8/layout/hList1"/>
    <dgm:cxn modelId="{864CDC04-9F2F-4BA4-BDE9-1F6A468CA014}" type="presParOf" srcId="{DCED2864-1756-4C4D-A885-902DC79C7B93}" destId="{89328261-0487-486C-98B6-20C17C4FF7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AB3A4C-8F06-4B7A-8625-9E3BA79FBDBD}" type="doc">
      <dgm:prSet loTypeId="urn:microsoft.com/office/officeart/2008/layout/AlternatingHexagons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3BC88E84-98B6-413E-99D9-8B63842D8290}">
      <dgm:prSet phldrT="[Текст]"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ДОСТУПНІ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D9E61-25C5-4A57-8807-27A4C5A87B19}" type="parTrans" cxnId="{3B2048F0-1E34-4EF3-875F-5D24A5311144}">
      <dgm:prSet/>
      <dgm:spPr/>
      <dgm:t>
        <a:bodyPr/>
        <a:lstStyle/>
        <a:p>
          <a:endParaRPr lang="uk-UA"/>
        </a:p>
      </dgm:t>
    </dgm:pt>
    <dgm:pt modelId="{316CAEA6-33AD-4055-8905-08CDCF7927BC}" type="sibTrans" cxnId="{3B2048F0-1E34-4EF3-875F-5D24A5311144}">
      <dgm:prSet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ДОСТАТНІ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764BF-85AD-4EF3-A972-DC01558798AC}">
      <dgm:prSet phldrT="[Текст]" custT="1"/>
      <dgm:spPr/>
      <dgm:t>
        <a:bodyPr/>
        <a:lstStyle/>
        <a:p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ВІДПОВІДАЮТЬ ВИМОГАМ ЛІЦЕНЗІЙНИХ УМОВ ПРОВАДЖЕННЯ ОСВІТНЬОЇ ДІЯЛЬНОСТІ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68A4F-F2CE-48EF-B7B1-646EB4AEC4A3}" type="parTrans" cxnId="{BA13BE07-E1A4-477E-A38F-64801C79694B}">
      <dgm:prSet/>
      <dgm:spPr/>
      <dgm:t>
        <a:bodyPr/>
        <a:lstStyle/>
        <a:p>
          <a:endParaRPr lang="uk-UA"/>
        </a:p>
      </dgm:t>
    </dgm:pt>
    <dgm:pt modelId="{7D5B429C-8DF3-457C-AA73-E76427303DA5}" type="sibTrans" cxnId="{BA13BE07-E1A4-477E-A38F-64801C79694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ЗАБЕЗПЕЧУЮТЬ ВИКОНАННЯ ОПП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D670D-8FA9-4132-9B36-3BF4BEFCF6D0}" type="pres">
      <dgm:prSet presAssocID="{4BAB3A4C-8F06-4B7A-8625-9E3BA79FBD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031D359-F670-475F-BC37-B41D29872ECE}" type="pres">
      <dgm:prSet presAssocID="{3BC88E84-98B6-413E-99D9-8B63842D8290}" presName="composite" presStyleCnt="0"/>
      <dgm:spPr/>
    </dgm:pt>
    <dgm:pt modelId="{B1D545D0-5B4C-4A9D-B7AD-226C94B82687}" type="pres">
      <dgm:prSet presAssocID="{3BC88E84-98B6-413E-99D9-8B63842D8290}" presName="Parent1" presStyleLbl="node1" presStyleIdx="0" presStyleCnt="4" custScaleX="142222" custLinFactNeighborX="21776" custLinFactNeighborY="-94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1499BE-07F5-4E36-AD36-7D22CCD89B2D}" type="pres">
      <dgm:prSet presAssocID="{3BC88E84-98B6-413E-99D9-8B63842D829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DB5208-8FDA-4618-BE80-B084ADEFD8C8}" type="pres">
      <dgm:prSet presAssocID="{3BC88E84-98B6-413E-99D9-8B63842D8290}" presName="BalanceSpacing" presStyleCnt="0"/>
      <dgm:spPr/>
    </dgm:pt>
    <dgm:pt modelId="{B51FD501-790A-4426-A2F4-A4F3F363811B}" type="pres">
      <dgm:prSet presAssocID="{3BC88E84-98B6-413E-99D9-8B63842D8290}" presName="BalanceSpacing1" presStyleCnt="0"/>
      <dgm:spPr/>
    </dgm:pt>
    <dgm:pt modelId="{E9FB3B00-2444-4045-BF6D-82CA73ACFCE4}" type="pres">
      <dgm:prSet presAssocID="{316CAEA6-33AD-4055-8905-08CDCF7927BC}" presName="Accent1Text" presStyleLbl="node1" presStyleIdx="1" presStyleCnt="4" custScaleX="166217" custLinFactNeighborX="-34427" custLinFactNeighborY="-23673"/>
      <dgm:spPr/>
      <dgm:t>
        <a:bodyPr/>
        <a:lstStyle/>
        <a:p>
          <a:endParaRPr lang="uk-UA"/>
        </a:p>
      </dgm:t>
    </dgm:pt>
    <dgm:pt modelId="{2F4FBAC9-E997-4C54-9A17-79991868B9C5}" type="pres">
      <dgm:prSet presAssocID="{316CAEA6-33AD-4055-8905-08CDCF7927BC}" presName="spaceBetweenRectangles" presStyleCnt="0"/>
      <dgm:spPr/>
    </dgm:pt>
    <dgm:pt modelId="{C945027F-BDB7-4235-A3B6-35157E72A082}" type="pres">
      <dgm:prSet presAssocID="{72C764BF-85AD-4EF3-A972-DC01558798AC}" presName="composite" presStyleCnt="0"/>
      <dgm:spPr/>
    </dgm:pt>
    <dgm:pt modelId="{3CA14964-8D9A-4052-B2A5-9538F0835EC2}" type="pres">
      <dgm:prSet presAssocID="{72C764BF-85AD-4EF3-A972-DC01558798AC}" presName="Parent1" presStyleLbl="node1" presStyleIdx="2" presStyleCnt="4" custScaleX="146133" custScaleY="98087" custLinFactNeighborX="-84492" custLinFactNeighborY="8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1A95AE-1A35-418F-831D-6BE652EE895E}" type="pres">
      <dgm:prSet presAssocID="{72C764BF-85AD-4EF3-A972-DC01558798AC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A4077-E91E-4B56-94CD-9E5AC547A72E}" type="pres">
      <dgm:prSet presAssocID="{72C764BF-85AD-4EF3-A972-DC01558798AC}" presName="BalanceSpacing" presStyleCnt="0"/>
      <dgm:spPr/>
    </dgm:pt>
    <dgm:pt modelId="{93A6FCC1-A76A-4090-BD05-6F49000B94DC}" type="pres">
      <dgm:prSet presAssocID="{72C764BF-85AD-4EF3-A972-DC01558798AC}" presName="BalanceSpacing1" presStyleCnt="0"/>
      <dgm:spPr/>
    </dgm:pt>
    <dgm:pt modelId="{42FBC689-3CD4-4C0E-A156-859D4FFD91A1}" type="pres">
      <dgm:prSet presAssocID="{7D5B429C-8DF3-457C-AA73-E76427303DA5}" presName="Accent1Text" presStyleLbl="node1" presStyleIdx="3" presStyleCnt="4" custScaleX="135394" custScaleY="98206" custLinFactNeighborX="-31356" custLinFactNeighborY="14617"/>
      <dgm:spPr/>
      <dgm:t>
        <a:bodyPr/>
        <a:lstStyle/>
        <a:p>
          <a:endParaRPr lang="uk-UA"/>
        </a:p>
      </dgm:t>
    </dgm:pt>
  </dgm:ptLst>
  <dgm:cxnLst>
    <dgm:cxn modelId="{FA2CD365-06C9-46A3-BB07-5E919EADE8ED}" type="presOf" srcId="{316CAEA6-33AD-4055-8905-08CDCF7927BC}" destId="{E9FB3B00-2444-4045-BF6D-82CA73ACFCE4}" srcOrd="0" destOrd="0" presId="urn:microsoft.com/office/officeart/2008/layout/AlternatingHexagons"/>
    <dgm:cxn modelId="{3B2048F0-1E34-4EF3-875F-5D24A5311144}" srcId="{4BAB3A4C-8F06-4B7A-8625-9E3BA79FBDBD}" destId="{3BC88E84-98B6-413E-99D9-8B63842D8290}" srcOrd="0" destOrd="0" parTransId="{11DD9E61-25C5-4A57-8807-27A4C5A87B19}" sibTransId="{316CAEA6-33AD-4055-8905-08CDCF7927BC}"/>
    <dgm:cxn modelId="{329703F3-EB42-4B17-8DC8-B1BDF2E6EB7F}" type="presOf" srcId="{72C764BF-85AD-4EF3-A972-DC01558798AC}" destId="{3CA14964-8D9A-4052-B2A5-9538F0835EC2}" srcOrd="0" destOrd="0" presId="urn:microsoft.com/office/officeart/2008/layout/AlternatingHexagons"/>
    <dgm:cxn modelId="{BA13BE07-E1A4-477E-A38F-64801C79694B}" srcId="{4BAB3A4C-8F06-4B7A-8625-9E3BA79FBDBD}" destId="{72C764BF-85AD-4EF3-A972-DC01558798AC}" srcOrd="1" destOrd="0" parTransId="{A1A68A4F-F2CE-48EF-B7B1-646EB4AEC4A3}" sibTransId="{7D5B429C-8DF3-457C-AA73-E76427303DA5}"/>
    <dgm:cxn modelId="{FF51CA24-9C8D-4066-BEC6-19B04509032E}" type="presOf" srcId="{4BAB3A4C-8F06-4B7A-8625-9E3BA79FBDBD}" destId="{B60D670D-8FA9-4132-9B36-3BF4BEFCF6D0}" srcOrd="0" destOrd="0" presId="urn:microsoft.com/office/officeart/2008/layout/AlternatingHexagons"/>
    <dgm:cxn modelId="{3187FEFF-BC29-4802-9FE1-D04FAE610045}" type="presOf" srcId="{7D5B429C-8DF3-457C-AA73-E76427303DA5}" destId="{42FBC689-3CD4-4C0E-A156-859D4FFD91A1}" srcOrd="0" destOrd="0" presId="urn:microsoft.com/office/officeart/2008/layout/AlternatingHexagons"/>
    <dgm:cxn modelId="{2D78C5D6-065B-430F-8C66-0A5EC9E89ADD}" type="presOf" srcId="{3BC88E84-98B6-413E-99D9-8B63842D8290}" destId="{B1D545D0-5B4C-4A9D-B7AD-226C94B82687}" srcOrd="0" destOrd="0" presId="urn:microsoft.com/office/officeart/2008/layout/AlternatingHexagons"/>
    <dgm:cxn modelId="{9814351A-5BE2-44B4-83B9-374C6ECC2808}" type="presParOf" srcId="{B60D670D-8FA9-4132-9B36-3BF4BEFCF6D0}" destId="{3031D359-F670-475F-BC37-B41D29872ECE}" srcOrd="0" destOrd="0" presId="urn:microsoft.com/office/officeart/2008/layout/AlternatingHexagons"/>
    <dgm:cxn modelId="{8355294C-6D61-41E7-AE0F-B643F8717FDA}" type="presParOf" srcId="{3031D359-F670-475F-BC37-B41D29872ECE}" destId="{B1D545D0-5B4C-4A9D-B7AD-226C94B82687}" srcOrd="0" destOrd="0" presId="urn:microsoft.com/office/officeart/2008/layout/AlternatingHexagons"/>
    <dgm:cxn modelId="{4B747674-4B30-444C-8839-4616C0D39E7A}" type="presParOf" srcId="{3031D359-F670-475F-BC37-B41D29872ECE}" destId="{E01499BE-07F5-4E36-AD36-7D22CCD89B2D}" srcOrd="1" destOrd="0" presId="urn:microsoft.com/office/officeart/2008/layout/AlternatingHexagons"/>
    <dgm:cxn modelId="{2BC4C296-CAEE-4B0F-A09F-861A972C7EF7}" type="presParOf" srcId="{3031D359-F670-475F-BC37-B41D29872ECE}" destId="{A1DB5208-8FDA-4618-BE80-B084ADEFD8C8}" srcOrd="2" destOrd="0" presId="urn:microsoft.com/office/officeart/2008/layout/AlternatingHexagons"/>
    <dgm:cxn modelId="{ED000B77-B43A-4939-A98A-2B8CCD958E56}" type="presParOf" srcId="{3031D359-F670-475F-BC37-B41D29872ECE}" destId="{B51FD501-790A-4426-A2F4-A4F3F363811B}" srcOrd="3" destOrd="0" presId="urn:microsoft.com/office/officeart/2008/layout/AlternatingHexagons"/>
    <dgm:cxn modelId="{F1289D48-ACA3-4BE8-91ED-7C7408B00671}" type="presParOf" srcId="{3031D359-F670-475F-BC37-B41D29872ECE}" destId="{E9FB3B00-2444-4045-BF6D-82CA73ACFCE4}" srcOrd="4" destOrd="0" presId="urn:microsoft.com/office/officeart/2008/layout/AlternatingHexagons"/>
    <dgm:cxn modelId="{B8A5A909-9FC5-43EA-97F0-00D76A006187}" type="presParOf" srcId="{B60D670D-8FA9-4132-9B36-3BF4BEFCF6D0}" destId="{2F4FBAC9-E997-4C54-9A17-79991868B9C5}" srcOrd="1" destOrd="0" presId="urn:microsoft.com/office/officeart/2008/layout/AlternatingHexagons"/>
    <dgm:cxn modelId="{BF1DBD4F-ACD9-490A-BE67-B79361189500}" type="presParOf" srcId="{B60D670D-8FA9-4132-9B36-3BF4BEFCF6D0}" destId="{C945027F-BDB7-4235-A3B6-35157E72A082}" srcOrd="2" destOrd="0" presId="urn:microsoft.com/office/officeart/2008/layout/AlternatingHexagons"/>
    <dgm:cxn modelId="{9B64CEBB-5F7E-46C6-AE3A-316CA5D8A319}" type="presParOf" srcId="{C945027F-BDB7-4235-A3B6-35157E72A082}" destId="{3CA14964-8D9A-4052-B2A5-9538F0835EC2}" srcOrd="0" destOrd="0" presId="urn:microsoft.com/office/officeart/2008/layout/AlternatingHexagons"/>
    <dgm:cxn modelId="{967DEF6C-4316-4DF4-9648-C48A56291BBD}" type="presParOf" srcId="{C945027F-BDB7-4235-A3B6-35157E72A082}" destId="{821A95AE-1A35-418F-831D-6BE652EE895E}" srcOrd="1" destOrd="0" presId="urn:microsoft.com/office/officeart/2008/layout/AlternatingHexagons"/>
    <dgm:cxn modelId="{0B01290A-D3DE-44D2-BF2A-C9AC8FFD43DA}" type="presParOf" srcId="{C945027F-BDB7-4235-A3B6-35157E72A082}" destId="{35DA4077-E91E-4B56-94CD-9E5AC547A72E}" srcOrd="2" destOrd="0" presId="urn:microsoft.com/office/officeart/2008/layout/AlternatingHexagons"/>
    <dgm:cxn modelId="{7665D8C9-DBA0-4571-98C6-ACB5FDD6AD09}" type="presParOf" srcId="{C945027F-BDB7-4235-A3B6-35157E72A082}" destId="{93A6FCC1-A76A-4090-BD05-6F49000B94DC}" srcOrd="3" destOrd="0" presId="urn:microsoft.com/office/officeart/2008/layout/AlternatingHexagons"/>
    <dgm:cxn modelId="{07F04436-046A-44B1-B4BF-D5678041989F}" type="presParOf" srcId="{C945027F-BDB7-4235-A3B6-35157E72A082}" destId="{42FBC689-3CD4-4C0E-A156-859D4FFD91A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4F3EA5-B099-4437-9CF0-C55FAF689DC1}" type="doc">
      <dgm:prSet loTypeId="urn:microsoft.com/office/officeart/2008/layout/RadialCluster" loCatId="cycle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BC531F40-F3CC-4BCB-BA65-2E04214813D9}">
      <dgm:prSet phldrT="[Текст]" custT="1"/>
      <dgm:spPr/>
      <dgm:t>
        <a:bodyPr/>
        <a:lstStyle/>
        <a:p>
          <a:r>
            <a:rPr lang="uk-UA" altLang="uk-UA" sz="2400" b="1" dirty="0" smtClean="0">
              <a:solidFill>
                <a:schemeClr val="tx1"/>
              </a:solidFill>
              <a:latin typeface="Arial" charset="0"/>
              <a:cs typeface="Arial" charset="0"/>
            </a:rPr>
            <a:t>ЗАБЕЗПЕЧЕННЯ </a:t>
          </a:r>
          <a:br>
            <a:rPr lang="uk-UA" altLang="uk-UA" sz="2400" b="1" dirty="0" smtClean="0">
              <a:solidFill>
                <a:schemeClr val="tx1"/>
              </a:solidFill>
              <a:latin typeface="Arial" charset="0"/>
              <a:cs typeface="Arial" charset="0"/>
            </a:rPr>
          </a:br>
          <a:r>
            <a:rPr lang="uk-UA" altLang="uk-UA" sz="2400" b="1" dirty="0" smtClean="0">
              <a:solidFill>
                <a:schemeClr val="tx1"/>
              </a:solidFill>
              <a:latin typeface="Arial" charset="0"/>
              <a:cs typeface="Arial" charset="0"/>
            </a:rPr>
            <a:t>ЯКОСТІ КАДРОВОГО СКЛАДУ</a:t>
          </a:r>
          <a:endParaRPr lang="uk-UA" sz="2400" b="1" dirty="0">
            <a:solidFill>
              <a:schemeClr val="tx1"/>
            </a:solidFill>
          </a:endParaRPr>
        </a:p>
      </dgm:t>
    </dgm:pt>
    <dgm:pt modelId="{EF755057-E21A-48B1-AD3F-A78D47C3D1AD}" type="parTrans" cxnId="{6FB45B20-CB32-4D48-B1E8-25EDA6CBCE21}">
      <dgm:prSet/>
      <dgm:spPr/>
      <dgm:t>
        <a:bodyPr/>
        <a:lstStyle/>
        <a:p>
          <a:endParaRPr lang="uk-UA"/>
        </a:p>
      </dgm:t>
    </dgm:pt>
    <dgm:pt modelId="{7CDEBA9A-BB40-457F-BFCA-DD6C654C3FE1}" type="sibTrans" cxnId="{6FB45B20-CB32-4D48-B1E8-25EDA6CBCE21}">
      <dgm:prSet/>
      <dgm:spPr/>
      <dgm:t>
        <a:bodyPr/>
        <a:lstStyle/>
        <a:p>
          <a:endParaRPr lang="uk-UA"/>
        </a:p>
      </dgm:t>
    </dgm:pt>
    <dgm:pt modelId="{80BAEE76-51FE-4173-9EE7-B259276F578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Підвищення кваліфікації та безперервний професійний розвиток педагогічного персоналу </a:t>
          </a:r>
          <a:endParaRPr lang="uk-U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1687F-4A37-49C0-9260-3E45861A9CB6}" type="parTrans" cxnId="{020FE71A-91A0-4305-A223-B533B36C4B40}">
      <dgm:prSet/>
      <dgm:spPr/>
      <dgm:t>
        <a:bodyPr/>
        <a:lstStyle/>
        <a:p>
          <a:endParaRPr lang="uk-UA"/>
        </a:p>
      </dgm:t>
    </dgm:pt>
    <dgm:pt modelId="{1961C204-254C-4EFA-A6BF-7EDB8F949D9F}" type="sibTrans" cxnId="{020FE71A-91A0-4305-A223-B533B36C4B40}">
      <dgm:prSet/>
      <dgm:spPr/>
      <dgm:t>
        <a:bodyPr/>
        <a:lstStyle/>
        <a:p>
          <a:endParaRPr lang="uk-UA"/>
        </a:p>
      </dgm:t>
    </dgm:pt>
    <dgm:pt modelId="{52981921-7854-46D0-A051-DEF1F8833146}">
      <dgm:prSet phldrT="[Текст]"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дотримання Ліцензійних умов освітньої діяльності</a:t>
          </a:r>
          <a:endParaRPr lang="uk-U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DC509-54B3-4D94-B1BB-EA152347388B}" type="parTrans" cxnId="{F51D8578-EFBA-4538-AC72-6E62319B28DF}">
      <dgm:prSet/>
      <dgm:spPr/>
      <dgm:t>
        <a:bodyPr/>
        <a:lstStyle/>
        <a:p>
          <a:endParaRPr lang="uk-UA"/>
        </a:p>
      </dgm:t>
    </dgm:pt>
    <dgm:pt modelId="{5BB705F5-FDEA-482C-8D56-45798186ACD2}" type="sibTrans" cxnId="{F51D8578-EFBA-4538-AC72-6E62319B28DF}">
      <dgm:prSet/>
      <dgm:spPr/>
      <dgm:t>
        <a:bodyPr/>
        <a:lstStyle/>
        <a:p>
          <a:endParaRPr lang="uk-UA"/>
        </a:p>
      </dgm:t>
    </dgm:pt>
    <dgm:pt modelId="{F3B04CCD-A5F1-4B23-9588-6C4A5E75DFC8}">
      <dgm:prSet phldrT="[Текст]"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Якісний склад </a:t>
          </a:r>
          <a:endParaRPr lang="uk-U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E5782-8237-43FD-9341-56BCE1D75159}" type="parTrans" cxnId="{71F679DE-BD07-4E3D-A756-6353C26958E1}">
      <dgm:prSet/>
      <dgm:spPr/>
      <dgm:t>
        <a:bodyPr/>
        <a:lstStyle/>
        <a:p>
          <a:endParaRPr lang="uk-UA"/>
        </a:p>
      </dgm:t>
    </dgm:pt>
    <dgm:pt modelId="{396A5A8F-16DC-4A74-9295-121BBDB0B36A}" type="sibTrans" cxnId="{71F679DE-BD07-4E3D-A756-6353C26958E1}">
      <dgm:prSet/>
      <dgm:spPr/>
      <dgm:t>
        <a:bodyPr/>
        <a:lstStyle/>
        <a:p>
          <a:endParaRPr lang="uk-UA"/>
        </a:p>
      </dgm:t>
    </dgm:pt>
    <dgm:pt modelId="{C6E3A3EF-4F8A-41E1-BAEC-EE08D68E68D4}" type="pres">
      <dgm:prSet presAssocID="{544F3EA5-B099-4437-9CF0-C55FAF689D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8C1860D-44E4-4BC6-ACE4-6E1B47F00C96}" type="pres">
      <dgm:prSet presAssocID="{BC531F40-F3CC-4BCB-BA65-2E04214813D9}" presName="singleCycle" presStyleCnt="0"/>
      <dgm:spPr/>
    </dgm:pt>
    <dgm:pt modelId="{74BF4EBC-43DE-4A16-84EC-E86ADF430201}" type="pres">
      <dgm:prSet presAssocID="{BC531F40-F3CC-4BCB-BA65-2E04214813D9}" presName="singleCenter" presStyleLbl="node1" presStyleIdx="0" presStyleCnt="4" custScaleX="271684" custLinFactNeighborX="0" custLinFactNeighborY="-7761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2051F34A-7D50-4892-82B2-A40CB3920ADC}" type="pres">
      <dgm:prSet presAssocID="{CD51687F-4A37-49C0-9260-3E45861A9CB6}" presName="Name56" presStyleLbl="parChTrans1D2" presStyleIdx="0" presStyleCnt="3"/>
      <dgm:spPr/>
      <dgm:t>
        <a:bodyPr/>
        <a:lstStyle/>
        <a:p>
          <a:endParaRPr lang="uk-UA"/>
        </a:p>
      </dgm:t>
    </dgm:pt>
    <dgm:pt modelId="{4D406361-D447-4DEF-9BBB-0A03B2E06B55}" type="pres">
      <dgm:prSet presAssocID="{80BAEE76-51FE-4173-9EE7-B259276F5780}" presName="text0" presStyleLbl="node1" presStyleIdx="1" presStyleCnt="4" custScaleX="396873" custScaleY="114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3E3402-4BFC-411F-91FD-E968E5AD274F}" type="pres">
      <dgm:prSet presAssocID="{789DC509-54B3-4D94-B1BB-EA152347388B}" presName="Name56" presStyleLbl="parChTrans1D2" presStyleIdx="1" presStyleCnt="3"/>
      <dgm:spPr/>
      <dgm:t>
        <a:bodyPr/>
        <a:lstStyle/>
        <a:p>
          <a:endParaRPr lang="uk-UA"/>
        </a:p>
      </dgm:t>
    </dgm:pt>
    <dgm:pt modelId="{7F84FEEC-1EB1-44BC-A9C8-B5E5263D87FA}" type="pres">
      <dgm:prSet presAssocID="{52981921-7854-46D0-A051-DEF1F8833146}" presName="text0" presStyleLbl="node1" presStyleIdx="2" presStyleCnt="4" custScaleX="368629" custRadScaleRad="111330" custRadScaleInc="26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479407-EBAD-4146-BA42-210F8882551A}" type="pres">
      <dgm:prSet presAssocID="{277E5782-8237-43FD-9341-56BCE1D75159}" presName="Name56" presStyleLbl="parChTrans1D2" presStyleIdx="2" presStyleCnt="3"/>
      <dgm:spPr/>
      <dgm:t>
        <a:bodyPr/>
        <a:lstStyle/>
        <a:p>
          <a:endParaRPr lang="uk-UA"/>
        </a:p>
      </dgm:t>
    </dgm:pt>
    <dgm:pt modelId="{A5CE575C-E068-4938-9E1A-85642806F5E0}" type="pres">
      <dgm:prSet presAssocID="{F3B04CCD-A5F1-4B23-9588-6C4A5E75DFC8}" presName="text0" presStyleLbl="node1" presStyleIdx="3" presStyleCnt="4" custScaleX="308503" custRadScaleRad="109106" custRadScaleInc="-78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0FC5AE-C1C3-4E6E-AF78-A716067C6950}" type="presOf" srcId="{BC531F40-F3CC-4BCB-BA65-2E04214813D9}" destId="{74BF4EBC-43DE-4A16-84EC-E86ADF430201}" srcOrd="0" destOrd="0" presId="urn:microsoft.com/office/officeart/2008/layout/RadialCluster"/>
    <dgm:cxn modelId="{D40C5591-08A3-46AD-9910-71E266B24616}" type="presOf" srcId="{544F3EA5-B099-4437-9CF0-C55FAF689DC1}" destId="{C6E3A3EF-4F8A-41E1-BAEC-EE08D68E68D4}" srcOrd="0" destOrd="0" presId="urn:microsoft.com/office/officeart/2008/layout/RadialCluster"/>
    <dgm:cxn modelId="{B405E578-D9B8-4459-A380-DEE0DC23350F}" type="presOf" srcId="{80BAEE76-51FE-4173-9EE7-B259276F5780}" destId="{4D406361-D447-4DEF-9BBB-0A03B2E06B55}" srcOrd="0" destOrd="0" presId="urn:microsoft.com/office/officeart/2008/layout/RadialCluster"/>
    <dgm:cxn modelId="{6FA465E7-611C-4CCC-980A-10B57C3C1F28}" type="presOf" srcId="{F3B04CCD-A5F1-4B23-9588-6C4A5E75DFC8}" destId="{A5CE575C-E068-4938-9E1A-85642806F5E0}" srcOrd="0" destOrd="0" presId="urn:microsoft.com/office/officeart/2008/layout/RadialCluster"/>
    <dgm:cxn modelId="{F2444408-BB9D-4AE1-BC1A-0111AEC1E19E}" type="presOf" srcId="{CD51687F-4A37-49C0-9260-3E45861A9CB6}" destId="{2051F34A-7D50-4892-82B2-A40CB3920ADC}" srcOrd="0" destOrd="0" presId="urn:microsoft.com/office/officeart/2008/layout/RadialCluster"/>
    <dgm:cxn modelId="{71F679DE-BD07-4E3D-A756-6353C26958E1}" srcId="{BC531F40-F3CC-4BCB-BA65-2E04214813D9}" destId="{F3B04CCD-A5F1-4B23-9588-6C4A5E75DFC8}" srcOrd="2" destOrd="0" parTransId="{277E5782-8237-43FD-9341-56BCE1D75159}" sibTransId="{396A5A8F-16DC-4A74-9295-121BBDB0B36A}"/>
    <dgm:cxn modelId="{6FB45B20-CB32-4D48-B1E8-25EDA6CBCE21}" srcId="{544F3EA5-B099-4437-9CF0-C55FAF689DC1}" destId="{BC531F40-F3CC-4BCB-BA65-2E04214813D9}" srcOrd="0" destOrd="0" parTransId="{EF755057-E21A-48B1-AD3F-A78D47C3D1AD}" sibTransId="{7CDEBA9A-BB40-457F-BFCA-DD6C654C3FE1}"/>
    <dgm:cxn modelId="{F51D8578-EFBA-4538-AC72-6E62319B28DF}" srcId="{BC531F40-F3CC-4BCB-BA65-2E04214813D9}" destId="{52981921-7854-46D0-A051-DEF1F8833146}" srcOrd="1" destOrd="0" parTransId="{789DC509-54B3-4D94-B1BB-EA152347388B}" sibTransId="{5BB705F5-FDEA-482C-8D56-45798186ACD2}"/>
    <dgm:cxn modelId="{7D5D5462-D562-44B1-A8C4-C6AEEE3B7032}" type="presOf" srcId="{52981921-7854-46D0-A051-DEF1F8833146}" destId="{7F84FEEC-1EB1-44BC-A9C8-B5E5263D87FA}" srcOrd="0" destOrd="0" presId="urn:microsoft.com/office/officeart/2008/layout/RadialCluster"/>
    <dgm:cxn modelId="{020FE71A-91A0-4305-A223-B533B36C4B40}" srcId="{BC531F40-F3CC-4BCB-BA65-2E04214813D9}" destId="{80BAEE76-51FE-4173-9EE7-B259276F5780}" srcOrd="0" destOrd="0" parTransId="{CD51687F-4A37-49C0-9260-3E45861A9CB6}" sibTransId="{1961C204-254C-4EFA-A6BF-7EDB8F949D9F}"/>
    <dgm:cxn modelId="{E2A86DE8-B956-43DF-AFF0-D24A0799CC47}" type="presOf" srcId="{789DC509-54B3-4D94-B1BB-EA152347388B}" destId="{B03E3402-4BFC-411F-91FD-E968E5AD274F}" srcOrd="0" destOrd="0" presId="urn:microsoft.com/office/officeart/2008/layout/RadialCluster"/>
    <dgm:cxn modelId="{EAC56AB1-7AC5-4A4D-85CD-6AD9B6B7CE3B}" type="presOf" srcId="{277E5782-8237-43FD-9341-56BCE1D75159}" destId="{F3479407-EBAD-4146-BA42-210F8882551A}" srcOrd="0" destOrd="0" presId="urn:microsoft.com/office/officeart/2008/layout/RadialCluster"/>
    <dgm:cxn modelId="{CA03507A-1CD6-4D7E-8A46-A29D1D3C6E04}" type="presParOf" srcId="{C6E3A3EF-4F8A-41E1-BAEC-EE08D68E68D4}" destId="{F8C1860D-44E4-4BC6-ACE4-6E1B47F00C96}" srcOrd="0" destOrd="0" presId="urn:microsoft.com/office/officeart/2008/layout/RadialCluster"/>
    <dgm:cxn modelId="{00C63205-DA5F-4204-BA43-DE9684C51433}" type="presParOf" srcId="{F8C1860D-44E4-4BC6-ACE4-6E1B47F00C96}" destId="{74BF4EBC-43DE-4A16-84EC-E86ADF430201}" srcOrd="0" destOrd="0" presId="urn:microsoft.com/office/officeart/2008/layout/RadialCluster"/>
    <dgm:cxn modelId="{72FCC9DC-384E-4CA6-B2BA-9CA2884D1E0D}" type="presParOf" srcId="{F8C1860D-44E4-4BC6-ACE4-6E1B47F00C96}" destId="{2051F34A-7D50-4892-82B2-A40CB3920ADC}" srcOrd="1" destOrd="0" presId="urn:microsoft.com/office/officeart/2008/layout/RadialCluster"/>
    <dgm:cxn modelId="{C0633678-B6F2-461D-9B1C-62EE3A056A93}" type="presParOf" srcId="{F8C1860D-44E4-4BC6-ACE4-6E1B47F00C96}" destId="{4D406361-D447-4DEF-9BBB-0A03B2E06B55}" srcOrd="2" destOrd="0" presId="urn:microsoft.com/office/officeart/2008/layout/RadialCluster"/>
    <dgm:cxn modelId="{08FA9AA7-237B-40E0-8EE2-AC9A910D28C8}" type="presParOf" srcId="{F8C1860D-44E4-4BC6-ACE4-6E1B47F00C96}" destId="{B03E3402-4BFC-411F-91FD-E968E5AD274F}" srcOrd="3" destOrd="0" presId="urn:microsoft.com/office/officeart/2008/layout/RadialCluster"/>
    <dgm:cxn modelId="{EA04AFEE-CDCC-43F1-BFD2-AFC5E3458384}" type="presParOf" srcId="{F8C1860D-44E4-4BC6-ACE4-6E1B47F00C96}" destId="{7F84FEEC-1EB1-44BC-A9C8-B5E5263D87FA}" srcOrd="4" destOrd="0" presId="urn:microsoft.com/office/officeart/2008/layout/RadialCluster"/>
    <dgm:cxn modelId="{3F543758-42DA-45CF-867A-48E5411E7701}" type="presParOf" srcId="{F8C1860D-44E4-4BC6-ACE4-6E1B47F00C96}" destId="{F3479407-EBAD-4146-BA42-210F8882551A}" srcOrd="5" destOrd="0" presId="urn:microsoft.com/office/officeart/2008/layout/RadialCluster"/>
    <dgm:cxn modelId="{59B40462-FED6-4F4B-91D4-49E4B4DF88FD}" type="presParOf" srcId="{F8C1860D-44E4-4BC6-ACE4-6E1B47F00C96}" destId="{A5CE575C-E068-4938-9E1A-85642806F5E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8FF8-5A3E-4576-B0E7-5CF0345FB965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74DE0F-3CE8-4B13-834C-60B0D5596945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700" kern="1200" dirty="0"/>
        </a:p>
      </dsp:txBody>
      <dsp:txXfrm>
        <a:off x="1828800" y="203199"/>
        <a:ext cx="2133600" cy="1097282"/>
      </dsp:txXfrm>
    </dsp:sp>
    <dsp:sp modelId="{B3C96176-C2E6-4D00-9FCD-F3BF357BEB37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tint val="50000"/>
                <a:satMod val="300000"/>
              </a:schemeClr>
            </a:gs>
            <a:gs pos="35000">
              <a:schemeClr val="accent5">
                <a:hueOff val="3517239"/>
                <a:satOff val="-28349"/>
                <a:lumOff val="8040"/>
                <a:alphaOff val="0"/>
                <a:tint val="37000"/>
                <a:satMod val="30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1B07DC-2A77-416C-B254-518CE56E6C62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700" kern="1200" dirty="0"/>
        </a:p>
      </dsp:txBody>
      <dsp:txXfrm>
        <a:off x="1828800" y="1300482"/>
        <a:ext cx="2133600" cy="1097278"/>
      </dsp:txXfrm>
    </dsp:sp>
    <dsp:sp modelId="{2A74573D-2915-4EB0-8F6A-5CD24A6313EC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tint val="50000"/>
                <a:satMod val="300000"/>
              </a:schemeClr>
            </a:gs>
            <a:gs pos="35000">
              <a:schemeClr val="accent5">
                <a:hueOff val="7034478"/>
                <a:satOff val="-56698"/>
                <a:lumOff val="16079"/>
                <a:alphaOff val="0"/>
                <a:tint val="37000"/>
                <a:satMod val="30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B90C9F-C3AD-49C6-99B7-7EA96616A9A0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700" kern="1200" dirty="0"/>
        </a:p>
      </dsp:txBody>
      <dsp:txXfrm>
        <a:off x="1828800" y="2397761"/>
        <a:ext cx="2133600" cy="1097278"/>
      </dsp:txXfrm>
    </dsp:sp>
    <dsp:sp modelId="{E68BF3E9-A236-4B9B-B664-17AD84F29FB0}">
      <dsp:nvSpPr>
        <dsp:cNvPr id="0" name=""/>
        <dsp:cNvSpPr/>
      </dsp:nvSpPr>
      <dsp:spPr>
        <a:xfrm>
          <a:off x="4464500" y="203199"/>
          <a:ext cx="1129399" cy="109728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4464500" y="203199"/>
        <a:ext cx="1129399" cy="1097282"/>
      </dsp:txXfrm>
    </dsp:sp>
    <dsp:sp modelId="{1582F963-8AEA-4308-9DFE-F2A632B00B42}">
      <dsp:nvSpPr>
        <dsp:cNvPr id="0" name=""/>
        <dsp:cNvSpPr/>
      </dsp:nvSpPr>
      <dsp:spPr>
        <a:xfrm>
          <a:off x="4536509" y="1300482"/>
          <a:ext cx="985381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4536509" y="1300482"/>
        <a:ext cx="985381" cy="1097278"/>
      </dsp:txXfrm>
    </dsp:sp>
    <dsp:sp modelId="{F2DF7444-6B40-47EA-9D08-B0F3EB5E2A2F}">
      <dsp:nvSpPr>
        <dsp:cNvPr id="0" name=""/>
        <dsp:cNvSpPr/>
      </dsp:nvSpPr>
      <dsp:spPr>
        <a:xfrm>
          <a:off x="4536509" y="2397761"/>
          <a:ext cx="985381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4536509" y="2397761"/>
        <a:ext cx="985381" cy="10972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F622A-67A6-45DC-9632-0D7B0FF8F152}">
      <dsp:nvSpPr>
        <dsp:cNvPr id="0" name=""/>
        <dsp:cNvSpPr/>
      </dsp:nvSpPr>
      <dsp:spPr>
        <a:xfrm>
          <a:off x="1057808" y="0"/>
          <a:ext cx="6309320" cy="630932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8AE7F4-41CB-4948-8A81-8357A3E25EF5}">
      <dsp:nvSpPr>
        <dsp:cNvPr id="0" name=""/>
        <dsp:cNvSpPr/>
      </dsp:nvSpPr>
      <dsp:spPr>
        <a:xfrm>
          <a:off x="1657193" y="599385"/>
          <a:ext cx="2460634" cy="24606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базується на принципах: прозорість та об`єктивність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7311" y="719503"/>
        <a:ext cx="2220398" cy="2220398"/>
      </dsp:txXfrm>
    </dsp:sp>
    <dsp:sp modelId="{510FA55C-3DED-48EF-A28E-3B4A4AC82576}">
      <dsp:nvSpPr>
        <dsp:cNvPr id="0" name=""/>
        <dsp:cNvSpPr/>
      </dsp:nvSpPr>
      <dsp:spPr>
        <a:xfrm>
          <a:off x="4307107" y="599385"/>
          <a:ext cx="2460634" cy="24606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моніторинг  усіх видів контролю й оцінювання рівня досягнень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7225" y="719503"/>
        <a:ext cx="2220398" cy="2220398"/>
      </dsp:txXfrm>
    </dsp:sp>
    <dsp:sp modelId="{4C37DCD1-13BA-4124-AE31-E07C46583582}">
      <dsp:nvSpPr>
        <dsp:cNvPr id="0" name=""/>
        <dsp:cNvSpPr/>
      </dsp:nvSpPr>
      <dsp:spPr>
        <a:xfrm>
          <a:off x="1657193" y="3249299"/>
          <a:ext cx="2460634" cy="24606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передбачає проведення: вхідного , поточного , модульного контролю, семестрової та  підсумкової атестації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7311" y="3369417"/>
        <a:ext cx="2220398" cy="2220398"/>
      </dsp:txXfrm>
    </dsp:sp>
    <dsp:sp modelId="{1F8BCC81-8E2E-4C80-9BD2-B30E4F1DD4D9}">
      <dsp:nvSpPr>
        <dsp:cNvPr id="0" name=""/>
        <dsp:cNvSpPr/>
      </dsp:nvSpPr>
      <dsp:spPr>
        <a:xfrm>
          <a:off x="4307107" y="3249299"/>
          <a:ext cx="2460634" cy="24606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надає можливість встановити  рівень досягнення результатів навчання здобувачами освіти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7225" y="3369417"/>
        <a:ext cx="2220398" cy="22203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225D-0B0B-4C5A-9821-398C59C6B40D}">
      <dsp:nvSpPr>
        <dsp:cNvPr id="0" name=""/>
        <dsp:cNvSpPr/>
      </dsp:nvSpPr>
      <dsp:spPr>
        <a:xfrm>
          <a:off x="0" y="769609"/>
          <a:ext cx="2385265" cy="143115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ДИСТАНЦІЙНОГО ДОСТУПУ ДО ПУБЛІЧНИХ ДОКУМЕНТІВ</a:t>
          </a:r>
          <a:endParaRPr lang="uk-UA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69609"/>
        <a:ext cx="2385265" cy="1431158"/>
      </dsp:txXfrm>
    </dsp:sp>
    <dsp:sp modelId="{DE74F439-41BA-465D-A1A2-05CE09865DB2}">
      <dsp:nvSpPr>
        <dsp:cNvPr id="0" name=""/>
        <dsp:cNvSpPr/>
      </dsp:nvSpPr>
      <dsp:spPr>
        <a:xfrm>
          <a:off x="2623791" y="769609"/>
          <a:ext cx="2385265" cy="143115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КОМП'ЮТЕРНОЇ МЕРЕЖІ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uk-UA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791" y="769609"/>
        <a:ext cx="2385265" cy="1431158"/>
      </dsp:txXfrm>
    </dsp:sp>
    <dsp:sp modelId="{A5215156-5B39-47AC-AE48-8749A40FF2DA}">
      <dsp:nvSpPr>
        <dsp:cNvPr id="0" name=""/>
        <dsp:cNvSpPr/>
      </dsp:nvSpPr>
      <dsp:spPr>
        <a:xfrm>
          <a:off x="5247583" y="769609"/>
          <a:ext cx="2385265" cy="143115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ІНФОРМАЦІЙНОГО СУПРОВОДУ ЗДОБУВАЧІВ ОСВІТИ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</a:pPr>
          <a:endParaRPr lang="uk-UA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7583" y="769609"/>
        <a:ext cx="2385265" cy="1431158"/>
      </dsp:txXfrm>
    </dsp:sp>
    <dsp:sp modelId="{11E38FF3-BA5E-4F86-8094-59A78EC24BDD}">
      <dsp:nvSpPr>
        <dsp:cNvPr id="0" name=""/>
        <dsp:cNvSpPr/>
      </dsp:nvSpPr>
      <dsp:spPr>
        <a:xfrm>
          <a:off x="1311895" y="2439295"/>
          <a:ext cx="2385265" cy="143115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РЕСУРСІВ ДЛЯ СТВОРЕННЯ ЕЛЕКТРОННОГО БАНКУ РЕПОЗИТАРІЮ МЕТОДИЧНОГО ЗАБЕЗПЕЧЕННЯ НАВЧАЛЬНОГО ПРОЦЕСУ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uk-UA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1895" y="2439295"/>
        <a:ext cx="2385265" cy="1431158"/>
      </dsp:txXfrm>
    </dsp:sp>
    <dsp:sp modelId="{A2E9793F-9698-4AE2-8D93-5C3D68821724}">
      <dsp:nvSpPr>
        <dsp:cNvPr id="0" name=""/>
        <dsp:cNvSpPr/>
      </dsp:nvSpPr>
      <dsp:spPr>
        <a:xfrm>
          <a:off x="3935687" y="2439295"/>
          <a:ext cx="2385265" cy="143115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uk-UA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ВИСВІТЛЕННЯ  АКТУАЛЬНОЇ  ІНФОРМАЦІЇ  В  СОЦІАЛЬНИХ МЕРЕЖАХ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</a:pPr>
          <a:endParaRPr lang="uk-UA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5687" y="2439295"/>
        <a:ext cx="2385265" cy="1431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5FE6E-2356-4E17-83A6-BC01E69D9AAC}">
      <dsp:nvSpPr>
        <dsp:cNvPr id="0" name=""/>
        <dsp:cNvSpPr/>
      </dsp:nvSpPr>
      <dsp:spPr>
        <a:xfrm>
          <a:off x="1582514" y="199107"/>
          <a:ext cx="3951510" cy="1372307"/>
        </a:xfrm>
        <a:prstGeom prst="ellipse">
          <a:avLst/>
        </a:prstGeom>
        <a:solidFill>
          <a:schemeClr val="accent5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21272-4360-4A92-971B-B4763F5EE013}">
      <dsp:nvSpPr>
        <dsp:cNvPr id="0" name=""/>
        <dsp:cNvSpPr/>
      </dsp:nvSpPr>
      <dsp:spPr>
        <a:xfrm>
          <a:off x="3181497" y="3559422"/>
          <a:ext cx="765796" cy="490109"/>
        </a:xfrm>
        <a:prstGeom prst="down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09F2F9-5BFA-40DC-9242-438528ADEB60}">
      <dsp:nvSpPr>
        <dsp:cNvPr id="0" name=""/>
        <dsp:cNvSpPr/>
      </dsp:nvSpPr>
      <dsp:spPr>
        <a:xfrm>
          <a:off x="1726484" y="3951510"/>
          <a:ext cx="3675823" cy="91895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1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основні</a:t>
          </a:r>
          <a:r>
            <a:rPr lang="ru-RU" altLang="uk-UA" sz="21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21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об’єкти</a:t>
          </a:r>
          <a:r>
            <a:rPr lang="ru-RU" altLang="uk-UA" sz="21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21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внутрішнього</a:t>
          </a:r>
          <a:r>
            <a:rPr lang="ru-RU" altLang="uk-UA" sz="21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контролю </a:t>
          </a:r>
          <a:endParaRPr lang="uk-UA" sz="2100" b="1" kern="1200" dirty="0">
            <a:solidFill>
              <a:schemeClr val="tx1"/>
            </a:solidFill>
          </a:endParaRPr>
        </a:p>
      </dsp:txBody>
      <dsp:txXfrm>
        <a:off x="1726484" y="3951510"/>
        <a:ext cx="3675823" cy="918955"/>
      </dsp:txXfrm>
    </dsp:sp>
    <dsp:sp modelId="{05C15C32-11AC-43FD-95DE-1CCCB5E837BC}">
      <dsp:nvSpPr>
        <dsp:cNvPr id="0" name=""/>
        <dsp:cNvSpPr/>
      </dsp:nvSpPr>
      <dsp:spPr>
        <a:xfrm>
          <a:off x="3019148" y="1677400"/>
          <a:ext cx="1378433" cy="1378433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1400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результати</a:t>
          </a:r>
          <a:r>
            <a:rPr lang="ru-RU" altLang="uk-UA" sz="1400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400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освітнього</a:t>
          </a:r>
          <a:r>
            <a:rPr lang="ru-RU" altLang="uk-UA" sz="1400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400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процесу</a:t>
          </a:r>
          <a:endParaRPr lang="uk-UA" sz="1400" kern="1200" dirty="0">
            <a:solidFill>
              <a:schemeClr val="tx1"/>
            </a:solidFill>
          </a:endParaRPr>
        </a:p>
      </dsp:txBody>
      <dsp:txXfrm>
        <a:off x="3221015" y="1879267"/>
        <a:ext cx="974699" cy="974699"/>
      </dsp:txXfrm>
    </dsp:sp>
    <dsp:sp modelId="{CA5679A0-98FF-4A3A-863C-0C7D544E41DF}">
      <dsp:nvSpPr>
        <dsp:cNvPr id="0" name=""/>
        <dsp:cNvSpPr/>
      </dsp:nvSpPr>
      <dsp:spPr>
        <a:xfrm>
          <a:off x="1080125" y="326063"/>
          <a:ext cx="2131665" cy="1378433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368716"/>
                <a:satOff val="-33465"/>
                <a:lumOff val="3436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368716"/>
                <a:satOff val="-33465"/>
                <a:lumOff val="3436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368716"/>
                <a:satOff val="-33465"/>
                <a:lumOff val="343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16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структурні</a:t>
          </a:r>
          <a:r>
            <a:rPr lang="ru-RU" altLang="uk-UA" sz="16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6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підрозділи</a:t>
          </a:r>
          <a:r>
            <a:rPr lang="ru-RU" altLang="uk-UA" sz="16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6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навчального</a:t>
          </a:r>
          <a:r>
            <a:rPr lang="ru-RU" altLang="uk-UA" sz="16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закладу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1392300" y="527930"/>
        <a:ext cx="1507315" cy="974699"/>
      </dsp:txXfrm>
    </dsp:sp>
    <dsp:sp modelId="{CD4B911D-3D3D-4D02-88E7-C72B2BBE54E3}">
      <dsp:nvSpPr>
        <dsp:cNvPr id="0" name=""/>
        <dsp:cNvSpPr/>
      </dsp:nvSpPr>
      <dsp:spPr>
        <a:xfrm>
          <a:off x="3816430" y="326066"/>
          <a:ext cx="1818953" cy="1378433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368716"/>
                <a:satOff val="-33465"/>
                <a:lumOff val="3436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368716"/>
                <a:satOff val="-33465"/>
                <a:lumOff val="3436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368716"/>
                <a:satOff val="-33465"/>
                <a:lumOff val="343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освітній</a:t>
          </a:r>
          <a:r>
            <a:rPr lang="ru-RU" altLang="uk-UA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</a:t>
          </a:r>
          <a:r>
            <a:rPr lang="ru-RU" altLang="uk-UA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процес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4082809" y="527933"/>
        <a:ext cx="1286195" cy="974699"/>
      </dsp:txXfrm>
    </dsp:sp>
    <dsp:sp modelId="{7B5E526E-4B51-41BA-AFFE-1498DA72A3FA}">
      <dsp:nvSpPr>
        <dsp:cNvPr id="0" name=""/>
        <dsp:cNvSpPr/>
      </dsp:nvSpPr>
      <dsp:spPr>
        <a:xfrm>
          <a:off x="288033" y="30631"/>
          <a:ext cx="6552725" cy="3430768"/>
        </a:xfrm>
        <a:prstGeom prst="funnel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3C5C-438D-412B-9E88-31D54C95F1CA}">
      <dsp:nvSpPr>
        <dsp:cNvPr id="0" name=""/>
        <dsp:cNvSpPr/>
      </dsp:nvSpPr>
      <dsp:spPr>
        <a:xfrm>
          <a:off x="714233" y="0"/>
          <a:ext cx="5262323" cy="526232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E52D71-0EE8-4A38-9C46-6D33A7CDC6A0}">
      <dsp:nvSpPr>
        <dsp:cNvPr id="0" name=""/>
        <dsp:cNvSpPr/>
      </dsp:nvSpPr>
      <dsp:spPr>
        <a:xfrm>
          <a:off x="1872215" y="226566"/>
          <a:ext cx="6436920" cy="56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Закон України «Про освіту»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0036" y="254387"/>
        <a:ext cx="6381278" cy="514267"/>
      </dsp:txXfrm>
    </dsp:sp>
    <dsp:sp modelId="{9E8CCC2F-6E1F-46E3-A1BE-536975EA04A7}">
      <dsp:nvSpPr>
        <dsp:cNvPr id="0" name=""/>
        <dsp:cNvSpPr/>
      </dsp:nvSpPr>
      <dsp:spPr>
        <a:xfrm>
          <a:off x="1872198" y="992363"/>
          <a:ext cx="6431277" cy="529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Закон України «Про фахову передвищу освіту»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48" y="1018213"/>
        <a:ext cx="6379577" cy="477835"/>
      </dsp:txXfrm>
    </dsp:sp>
    <dsp:sp modelId="{AF51F1C7-F064-44FF-A2EE-B850BE9578D9}">
      <dsp:nvSpPr>
        <dsp:cNvPr id="0" name=""/>
        <dsp:cNvSpPr/>
      </dsp:nvSpPr>
      <dsp:spPr>
        <a:xfrm>
          <a:off x="1872215" y="1699660"/>
          <a:ext cx="6462232" cy="824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Положення про систему внутрішнього забезпечення якості освіти у ВСП «Маловисторопський фаховий коледж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2454" y="1739899"/>
        <a:ext cx="6381754" cy="743821"/>
      </dsp:txXfrm>
    </dsp:sp>
    <dsp:sp modelId="{A498F310-1E84-43B3-AB51-1E1920959A6C}">
      <dsp:nvSpPr>
        <dsp:cNvPr id="0" name=""/>
        <dsp:cNvSpPr/>
      </dsp:nvSpPr>
      <dsp:spPr>
        <a:xfrm>
          <a:off x="1872215" y="2663196"/>
          <a:ext cx="6462232" cy="655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Положення про академічну доброчесність 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r>
            <a:rPr lang="uk-UA" sz="1600" kern="120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4209" y="2695190"/>
        <a:ext cx="6398244" cy="591420"/>
      </dsp:txXfrm>
    </dsp:sp>
    <dsp:sp modelId="{BA2CE496-3159-4F66-8327-C6000411B453}">
      <dsp:nvSpPr>
        <dsp:cNvPr id="0" name=""/>
        <dsp:cNvSpPr/>
      </dsp:nvSpPr>
      <dsp:spPr>
        <a:xfrm>
          <a:off x="1872215" y="3428994"/>
          <a:ext cx="6462232" cy="69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Положення про  моніторинг і контроль якості освіти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                     імені П.С.Рибалка СНАУ»</a:t>
          </a:r>
          <a:endParaRPr lang="uk-UA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5905" y="3462684"/>
        <a:ext cx="6394852" cy="622765"/>
      </dsp:txXfrm>
    </dsp:sp>
    <dsp:sp modelId="{E3A2A639-155A-4562-A7A1-63FF9AC7ABC8}">
      <dsp:nvSpPr>
        <dsp:cNvPr id="0" name=""/>
        <dsp:cNvSpPr/>
      </dsp:nvSpPr>
      <dsp:spPr>
        <a:xfrm>
          <a:off x="1872215" y="4264410"/>
          <a:ext cx="6462232" cy="852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Положення про  оцінювання знань здобувачів освіти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 ВСП «Маловисторопський фаховий коледж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імені П.С.Рибалка СНАУ»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821" y="4306016"/>
        <a:ext cx="6379020" cy="769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2B03-6A4D-4AFE-89B9-65E992EFABCB}">
      <dsp:nvSpPr>
        <dsp:cNvPr id="0" name=""/>
        <dsp:cNvSpPr/>
      </dsp:nvSpPr>
      <dsp:spPr>
        <a:xfrm>
          <a:off x="234113" y="739"/>
          <a:ext cx="5868408" cy="53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34113" y="739"/>
        <a:ext cx="5868408" cy="533491"/>
      </dsp:txXfrm>
    </dsp:sp>
    <dsp:sp modelId="{E98448AE-59D4-4416-B801-1F7FC4E18683}">
      <dsp:nvSpPr>
        <dsp:cNvPr id="0" name=""/>
        <dsp:cNvSpPr/>
      </dsp:nvSpPr>
      <dsp:spPr>
        <a:xfrm>
          <a:off x="234113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3EF71-BA59-473E-8753-EC8F66A87B8D}">
      <dsp:nvSpPr>
        <dsp:cNvPr id="0" name=""/>
        <dsp:cNvSpPr/>
      </dsp:nvSpPr>
      <dsp:spPr>
        <a:xfrm>
          <a:off x="1058951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082A4-335A-42C5-9837-E02B30D84B35}">
      <dsp:nvSpPr>
        <dsp:cNvPr id="0" name=""/>
        <dsp:cNvSpPr/>
      </dsp:nvSpPr>
      <dsp:spPr>
        <a:xfrm>
          <a:off x="1884440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9795-0760-44AF-9454-E13D99C36E67}">
      <dsp:nvSpPr>
        <dsp:cNvPr id="0" name=""/>
        <dsp:cNvSpPr/>
      </dsp:nvSpPr>
      <dsp:spPr>
        <a:xfrm>
          <a:off x="2709278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FB5B5-81FC-43C1-AC10-84E031A69C1C}">
      <dsp:nvSpPr>
        <dsp:cNvPr id="0" name=""/>
        <dsp:cNvSpPr/>
      </dsp:nvSpPr>
      <dsp:spPr>
        <a:xfrm>
          <a:off x="3534767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2F6FC-544D-40C6-8666-119D7DB05452}">
      <dsp:nvSpPr>
        <dsp:cNvPr id="0" name=""/>
        <dsp:cNvSpPr/>
      </dsp:nvSpPr>
      <dsp:spPr>
        <a:xfrm>
          <a:off x="4359605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43704-52C9-4466-8D90-F69D8A2B9828}">
      <dsp:nvSpPr>
        <dsp:cNvPr id="0" name=""/>
        <dsp:cNvSpPr/>
      </dsp:nvSpPr>
      <dsp:spPr>
        <a:xfrm>
          <a:off x="5185094" y="534230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F4D25-9A52-483B-830E-F0D58783B722}">
      <dsp:nvSpPr>
        <dsp:cNvPr id="0" name=""/>
        <dsp:cNvSpPr/>
      </dsp:nvSpPr>
      <dsp:spPr>
        <a:xfrm>
          <a:off x="234113" y="642905"/>
          <a:ext cx="5944697" cy="869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Освітнє середовище</a:t>
          </a:r>
          <a:endParaRPr lang="uk-UA" sz="2400" kern="1200" dirty="0"/>
        </a:p>
      </dsp:txBody>
      <dsp:txXfrm>
        <a:off x="234113" y="642905"/>
        <a:ext cx="5944697" cy="869393"/>
      </dsp:txXfrm>
    </dsp:sp>
    <dsp:sp modelId="{0D920892-3F62-46FB-AD66-2A283CFBE958}">
      <dsp:nvSpPr>
        <dsp:cNvPr id="0" name=""/>
        <dsp:cNvSpPr/>
      </dsp:nvSpPr>
      <dsp:spPr>
        <a:xfrm>
          <a:off x="234113" y="1718050"/>
          <a:ext cx="5868408" cy="53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34113" y="1718050"/>
        <a:ext cx="5868408" cy="533491"/>
      </dsp:txXfrm>
    </dsp:sp>
    <dsp:sp modelId="{8B1B3215-84AD-4A1D-B676-17C2BC312F79}">
      <dsp:nvSpPr>
        <dsp:cNvPr id="0" name=""/>
        <dsp:cNvSpPr/>
      </dsp:nvSpPr>
      <dsp:spPr>
        <a:xfrm>
          <a:off x="234113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4B37B-2D24-47C7-B864-BF9B40A038D3}">
      <dsp:nvSpPr>
        <dsp:cNvPr id="0" name=""/>
        <dsp:cNvSpPr/>
      </dsp:nvSpPr>
      <dsp:spPr>
        <a:xfrm>
          <a:off x="1058951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CF90-1543-40A9-92ED-D23586468D30}">
      <dsp:nvSpPr>
        <dsp:cNvPr id="0" name=""/>
        <dsp:cNvSpPr/>
      </dsp:nvSpPr>
      <dsp:spPr>
        <a:xfrm>
          <a:off x="1884440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2241A-B3CD-4CDF-B2ED-229A16B6983A}">
      <dsp:nvSpPr>
        <dsp:cNvPr id="0" name=""/>
        <dsp:cNvSpPr/>
      </dsp:nvSpPr>
      <dsp:spPr>
        <a:xfrm>
          <a:off x="2709278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F3C5E-D870-4202-A76E-4FA8FD067CB1}">
      <dsp:nvSpPr>
        <dsp:cNvPr id="0" name=""/>
        <dsp:cNvSpPr/>
      </dsp:nvSpPr>
      <dsp:spPr>
        <a:xfrm>
          <a:off x="3534767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FD31C-E2B1-4336-8C8F-F95E09C9B1F2}">
      <dsp:nvSpPr>
        <dsp:cNvPr id="0" name=""/>
        <dsp:cNvSpPr/>
      </dsp:nvSpPr>
      <dsp:spPr>
        <a:xfrm>
          <a:off x="4359605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7553E-2935-4582-888C-A854062BB4AE}">
      <dsp:nvSpPr>
        <dsp:cNvPr id="0" name=""/>
        <dsp:cNvSpPr/>
      </dsp:nvSpPr>
      <dsp:spPr>
        <a:xfrm>
          <a:off x="5185094" y="2251542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8EAC4-DCD1-441C-B91E-C3E2FDB8553A}">
      <dsp:nvSpPr>
        <dsp:cNvPr id="0" name=""/>
        <dsp:cNvSpPr/>
      </dsp:nvSpPr>
      <dsp:spPr>
        <a:xfrm>
          <a:off x="234113" y="2360216"/>
          <a:ext cx="5944697" cy="869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Система оцінювання освітньої діяльності</a:t>
          </a:r>
          <a:endParaRPr lang="uk-UA" sz="2400" kern="1200" dirty="0"/>
        </a:p>
      </dsp:txBody>
      <dsp:txXfrm>
        <a:off x="234113" y="2360216"/>
        <a:ext cx="5944697" cy="869393"/>
      </dsp:txXfrm>
    </dsp:sp>
    <dsp:sp modelId="{36EB4871-57F7-455D-B945-20B19BDFB79E}">
      <dsp:nvSpPr>
        <dsp:cNvPr id="0" name=""/>
        <dsp:cNvSpPr/>
      </dsp:nvSpPr>
      <dsp:spPr>
        <a:xfrm>
          <a:off x="234113" y="3435362"/>
          <a:ext cx="5868408" cy="53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34113" y="3435362"/>
        <a:ext cx="5868408" cy="533491"/>
      </dsp:txXfrm>
    </dsp:sp>
    <dsp:sp modelId="{70F005F0-B755-47E3-9832-2CA9092BA861}">
      <dsp:nvSpPr>
        <dsp:cNvPr id="0" name=""/>
        <dsp:cNvSpPr/>
      </dsp:nvSpPr>
      <dsp:spPr>
        <a:xfrm>
          <a:off x="234113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E8543-6593-4418-8622-10329E2CF467}">
      <dsp:nvSpPr>
        <dsp:cNvPr id="0" name=""/>
        <dsp:cNvSpPr/>
      </dsp:nvSpPr>
      <dsp:spPr>
        <a:xfrm>
          <a:off x="1058951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B380A-94C9-4379-AD98-9BC9EFC48E7B}">
      <dsp:nvSpPr>
        <dsp:cNvPr id="0" name=""/>
        <dsp:cNvSpPr/>
      </dsp:nvSpPr>
      <dsp:spPr>
        <a:xfrm>
          <a:off x="1884440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134D-368F-466E-8506-76F5E71003E9}">
      <dsp:nvSpPr>
        <dsp:cNvPr id="0" name=""/>
        <dsp:cNvSpPr/>
      </dsp:nvSpPr>
      <dsp:spPr>
        <a:xfrm>
          <a:off x="2709278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0457-6009-46FE-91E1-D5432EC36E66}">
      <dsp:nvSpPr>
        <dsp:cNvPr id="0" name=""/>
        <dsp:cNvSpPr/>
      </dsp:nvSpPr>
      <dsp:spPr>
        <a:xfrm>
          <a:off x="3534767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92B36-8CE1-44F6-8A4C-9AF60B92336F}">
      <dsp:nvSpPr>
        <dsp:cNvPr id="0" name=""/>
        <dsp:cNvSpPr/>
      </dsp:nvSpPr>
      <dsp:spPr>
        <a:xfrm>
          <a:off x="4359605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69A1-74AD-4881-A001-943BDFB46D72}">
      <dsp:nvSpPr>
        <dsp:cNvPr id="0" name=""/>
        <dsp:cNvSpPr/>
      </dsp:nvSpPr>
      <dsp:spPr>
        <a:xfrm>
          <a:off x="5185094" y="3968854"/>
          <a:ext cx="1373207" cy="1086742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DDABA-87DC-48EF-92CC-EBEBD7DA2296}">
      <dsp:nvSpPr>
        <dsp:cNvPr id="0" name=""/>
        <dsp:cNvSpPr/>
      </dsp:nvSpPr>
      <dsp:spPr>
        <a:xfrm>
          <a:off x="234113" y="4077528"/>
          <a:ext cx="5944697" cy="869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Система педагогічної діяльності</a:t>
          </a:r>
          <a:endParaRPr lang="uk-UA" sz="2400" kern="1200" dirty="0"/>
        </a:p>
      </dsp:txBody>
      <dsp:txXfrm>
        <a:off x="234113" y="4077528"/>
        <a:ext cx="5944697" cy="86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79FD3-7782-410F-B612-6912311B1D76}">
      <dsp:nvSpPr>
        <dsp:cNvPr id="0" name=""/>
        <dsp:cNvSpPr/>
      </dsp:nvSpPr>
      <dsp:spPr>
        <a:xfrm>
          <a:off x="0" y="3288129"/>
          <a:ext cx="7670304" cy="1079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9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схвалюють на засіданні Вченої ради Сумського НАУ</a:t>
          </a:r>
        </a:p>
      </dsp:txBody>
      <dsp:txXfrm>
        <a:off x="0" y="3288129"/>
        <a:ext cx="7670304" cy="1079237"/>
      </dsp:txXfrm>
    </dsp:sp>
    <dsp:sp modelId="{D3068E3B-C0EA-4518-917E-8EED5F8C6AE9}">
      <dsp:nvSpPr>
        <dsp:cNvPr id="0" name=""/>
        <dsp:cNvSpPr/>
      </dsp:nvSpPr>
      <dsp:spPr>
        <a:xfrm rot="10800000">
          <a:off x="0" y="1644450"/>
          <a:ext cx="7670304" cy="165986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розглядають на засіданні Педагогічної ради коледжу</a:t>
          </a: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44450"/>
        <a:ext cx="7670304" cy="1078532"/>
      </dsp:txXfrm>
    </dsp:sp>
    <dsp:sp modelId="{E08179D1-61BF-46B2-9EF9-88DECFFD871D}">
      <dsp:nvSpPr>
        <dsp:cNvPr id="0" name=""/>
        <dsp:cNvSpPr/>
      </dsp:nvSpPr>
      <dsp:spPr>
        <a:xfrm rot="10800000">
          <a:off x="0" y="772"/>
          <a:ext cx="7670304" cy="165986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ОПП розробляють робочі групи на підставі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Стандартів  фахової </a:t>
          </a:r>
          <a:r>
            <a:rPr lang="uk-UA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передвищої</a:t>
          </a: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освіти </a:t>
          </a: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772"/>
        <a:ext cx="7670304" cy="1078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77777-29A5-4485-B5D3-8F7337E1A5BB}">
      <dsp:nvSpPr>
        <dsp:cNvPr id="0" name=""/>
        <dsp:cNvSpPr/>
      </dsp:nvSpPr>
      <dsp:spPr>
        <a:xfrm>
          <a:off x="0" y="3312363"/>
          <a:ext cx="9144000" cy="242376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Стейкхолдери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здобувачі освіти залучаються до процесу періодичного перегляду ОПП </a:t>
          </a:r>
          <a:endParaRPr lang="uk-U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2363"/>
        <a:ext cx="9144000" cy="1308833"/>
      </dsp:txXfrm>
    </dsp:sp>
    <dsp:sp modelId="{6ACFF67D-AA61-4DC9-BEBE-EEE6F698B1D1}">
      <dsp:nvSpPr>
        <dsp:cNvPr id="0" name=""/>
        <dsp:cNvSpPr/>
      </dsp:nvSpPr>
      <dsp:spPr>
        <a:xfrm>
          <a:off x="0" y="4954512"/>
          <a:ext cx="4572000" cy="111493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матеріально-технічні бази роботодавців використовуються для проведення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практичної підготовки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54512"/>
        <a:ext cx="4572000" cy="1114932"/>
      </dsp:txXfrm>
    </dsp:sp>
    <dsp:sp modelId="{CFE86415-4A3F-4089-9848-9A1FBC10F8AE}">
      <dsp:nvSpPr>
        <dsp:cNvPr id="0" name=""/>
        <dsp:cNvSpPr/>
      </dsp:nvSpPr>
      <dsp:spPr>
        <a:xfrm>
          <a:off x="4572000" y="4954512"/>
          <a:ext cx="4572000" cy="111493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8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представники роботодавців –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захисті курсових робіт та державних екзаменах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000" y="4954512"/>
        <a:ext cx="4572000" cy="1114932"/>
      </dsp:txXfrm>
    </dsp:sp>
    <dsp:sp modelId="{03493BD9-AD27-466F-B85E-D6737027767F}">
      <dsp:nvSpPr>
        <dsp:cNvPr id="0" name=""/>
        <dsp:cNvSpPr/>
      </dsp:nvSpPr>
      <dsp:spPr>
        <a:xfrm rot="10800000">
          <a:off x="0" y="2759"/>
          <a:ext cx="9144000" cy="3727751"/>
        </a:xfrm>
        <a:prstGeom prst="upArrowCallou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Перегляд ОПП - за результатами моніторингового аналізу</a:t>
          </a:r>
          <a:endParaRPr lang="uk-UA" sz="2900" kern="1200" dirty="0"/>
        </a:p>
      </dsp:txBody>
      <dsp:txXfrm rot="-10800000">
        <a:off x="0" y="2759"/>
        <a:ext cx="9144000" cy="1308440"/>
      </dsp:txXfrm>
    </dsp:sp>
    <dsp:sp modelId="{3F134A34-1746-443F-8723-DED5BE13FC76}">
      <dsp:nvSpPr>
        <dsp:cNvPr id="0" name=""/>
        <dsp:cNvSpPr/>
      </dsp:nvSpPr>
      <dsp:spPr>
        <a:xfrm>
          <a:off x="0" y="1311200"/>
          <a:ext cx="2286000" cy="11145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6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анкетування студентів</a:t>
          </a:r>
          <a:endParaRPr lang="uk-UA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11200"/>
        <a:ext cx="2286000" cy="1114597"/>
      </dsp:txXfrm>
    </dsp:sp>
    <dsp:sp modelId="{BB34C18D-3EB0-4AEB-9E3F-E2B69BFDE6FD}">
      <dsp:nvSpPr>
        <dsp:cNvPr id="0" name=""/>
        <dsp:cNvSpPr/>
      </dsp:nvSpPr>
      <dsp:spPr>
        <a:xfrm>
          <a:off x="2286000" y="1311200"/>
          <a:ext cx="2286000" cy="11145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4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результати адміністративного контролю</a:t>
          </a:r>
          <a:endParaRPr lang="uk-U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6000" y="1311200"/>
        <a:ext cx="2286000" cy="1114597"/>
      </dsp:txXfrm>
    </dsp:sp>
    <dsp:sp modelId="{B5023A95-086A-4304-BE93-94B07C4A6F3E}">
      <dsp:nvSpPr>
        <dsp:cNvPr id="0" name=""/>
        <dsp:cNvSpPr/>
      </dsp:nvSpPr>
      <dsp:spPr>
        <a:xfrm>
          <a:off x="4572000" y="1311200"/>
          <a:ext cx="2286000" cy="11145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32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звіти циклових комісій, відділення</a:t>
          </a:r>
          <a:endParaRPr lang="uk-UA" sz="1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000" y="1311200"/>
        <a:ext cx="2286000" cy="1114597"/>
      </dsp:txXfrm>
    </dsp:sp>
    <dsp:sp modelId="{107C524D-52C2-4E52-9049-9D80FC6A8C55}">
      <dsp:nvSpPr>
        <dsp:cNvPr id="0" name=""/>
        <dsp:cNvSpPr/>
      </dsp:nvSpPr>
      <dsp:spPr>
        <a:xfrm>
          <a:off x="6858000" y="1311200"/>
          <a:ext cx="2286000" cy="11145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відгуки </a:t>
          </a:r>
          <a:r>
            <a:rPr lang="uk-UA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uk-UA" sz="18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8000" y="1311200"/>
        <a:ext cx="2286000" cy="1114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804C8-1E5F-43A5-817F-39EFB0DD0D65}">
      <dsp:nvSpPr>
        <dsp:cNvPr id="0" name=""/>
        <dsp:cNvSpPr/>
      </dsp:nvSpPr>
      <dsp:spPr>
        <a:xfrm>
          <a:off x="69026" y="101691"/>
          <a:ext cx="1929538" cy="1510658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Взаємна повага і партнерство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26" y="101691"/>
        <a:ext cx="1929538" cy="1510658"/>
      </dsp:txXfrm>
    </dsp:sp>
    <dsp:sp modelId="{B4046E60-5F21-4252-A779-FEF35A0003B6}">
      <dsp:nvSpPr>
        <dsp:cNvPr id="0" name=""/>
        <dsp:cNvSpPr/>
      </dsp:nvSpPr>
      <dsp:spPr>
        <a:xfrm>
          <a:off x="2399" y="1820122"/>
          <a:ext cx="1929538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розвиток партнерських, довірливих взаємин адміністрації, педагогічних працівників і здобувачів             </a:t>
          </a: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" y="1820122"/>
        <a:ext cx="1929538" cy="3162240"/>
      </dsp:txXfrm>
    </dsp:sp>
    <dsp:sp modelId="{92F94A20-9186-4632-B900-1F713F040037}">
      <dsp:nvSpPr>
        <dsp:cNvPr id="0" name=""/>
        <dsp:cNvSpPr/>
      </dsp:nvSpPr>
      <dsp:spPr>
        <a:xfrm>
          <a:off x="2233775" y="105067"/>
          <a:ext cx="1929538" cy="1497151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Активне залучення здобувачів як суб’єктів освітнього процесу</a:t>
          </a:r>
          <a:endParaRPr lang="uk-UA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775" y="105067"/>
        <a:ext cx="1929538" cy="1497151"/>
      </dsp:txXfrm>
    </dsp:sp>
    <dsp:sp modelId="{DABE0AE3-D3B7-4341-AF4C-E170527AFF52}">
      <dsp:nvSpPr>
        <dsp:cNvPr id="0" name=""/>
        <dsp:cNvSpPr/>
      </dsp:nvSpPr>
      <dsp:spPr>
        <a:xfrm>
          <a:off x="2202072" y="1816745"/>
          <a:ext cx="1929538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діалог, </a:t>
          </a:r>
          <a:r>
            <a:rPr lang="uk-UA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взаємообмін</a:t>
          </a: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інформацією, власним досвідом, спільний пошук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2072" y="1816745"/>
        <a:ext cx="1929538" cy="3162240"/>
      </dsp:txXfrm>
    </dsp:sp>
    <dsp:sp modelId="{BD6BECBE-5D1C-4354-BBC5-21CE34DA256D}">
      <dsp:nvSpPr>
        <dsp:cNvPr id="0" name=""/>
        <dsp:cNvSpPr/>
      </dsp:nvSpPr>
      <dsp:spPr>
        <a:xfrm>
          <a:off x="4328694" y="102196"/>
          <a:ext cx="1929538" cy="150863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Розширення автономії студента</a:t>
          </a:r>
          <a:endParaRPr lang="uk-U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694" y="102196"/>
        <a:ext cx="1929538" cy="1508636"/>
      </dsp:txXfrm>
    </dsp:sp>
    <dsp:sp modelId="{33414C66-B25C-4588-AF84-04433F59EA45}">
      <dsp:nvSpPr>
        <dsp:cNvPr id="0" name=""/>
        <dsp:cNvSpPr/>
      </dsp:nvSpPr>
      <dsp:spPr>
        <a:xfrm>
          <a:off x="4401746" y="1819616"/>
          <a:ext cx="1929538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заохочення здобувачів фахової передвищої освіти до ролі автономних і відповідальних суб’єктів освітнього процесу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1746" y="1819616"/>
        <a:ext cx="1929538" cy="3162240"/>
      </dsp:txXfrm>
    </dsp:sp>
    <dsp:sp modelId="{11AC81D6-E28C-41B2-8A4A-508C2EBC8654}">
      <dsp:nvSpPr>
        <dsp:cNvPr id="0" name=""/>
        <dsp:cNvSpPr/>
      </dsp:nvSpPr>
      <dsp:spPr>
        <a:xfrm>
          <a:off x="6697144" y="657561"/>
          <a:ext cx="1929538" cy="474373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7144" y="657561"/>
        <a:ext cx="1929538" cy="474373"/>
      </dsp:txXfrm>
    </dsp:sp>
    <dsp:sp modelId="{89328261-0487-486C-98B6-20C17C4FF7A3}">
      <dsp:nvSpPr>
        <dsp:cNvPr id="0" name=""/>
        <dsp:cNvSpPr/>
      </dsp:nvSpPr>
      <dsp:spPr>
        <a:xfrm>
          <a:off x="6524952" y="1800195"/>
          <a:ext cx="2197280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вільний вибір здобувачами дисциплін, визначених ОПП;               навчання за індивідуальним графіком</a:t>
          </a: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4952" y="1800195"/>
        <a:ext cx="2197280" cy="3162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545D0-5B4C-4A9D-B7AD-226C94B82687}">
      <dsp:nvSpPr>
        <dsp:cNvPr id="0" name=""/>
        <dsp:cNvSpPr/>
      </dsp:nvSpPr>
      <dsp:spPr>
        <a:xfrm rot="5400000">
          <a:off x="3481410" y="-25039"/>
          <a:ext cx="2031385" cy="25134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ДОСТУПНІ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59271" y="554580"/>
        <a:ext cx="1675664" cy="1354257"/>
      </dsp:txXfrm>
    </dsp:sp>
    <dsp:sp modelId="{E01499BE-07F5-4E36-AD36-7D22CCD89B2D}">
      <dsp:nvSpPr>
        <dsp:cNvPr id="0" name=""/>
        <dsp:cNvSpPr/>
      </dsp:nvSpPr>
      <dsp:spPr>
        <a:xfrm>
          <a:off x="5049535" y="815153"/>
          <a:ext cx="2267026" cy="1218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B3B00-2444-4045-BF6D-82CA73ACFCE4}">
      <dsp:nvSpPr>
        <dsp:cNvPr id="0" name=""/>
        <dsp:cNvSpPr/>
      </dsp:nvSpPr>
      <dsp:spPr>
        <a:xfrm rot="5400000">
          <a:off x="579441" y="-453088"/>
          <a:ext cx="2031385" cy="29375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ДОСТАТНІ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15947" y="338564"/>
        <a:ext cx="1958374" cy="1354257"/>
      </dsp:txXfrm>
    </dsp:sp>
    <dsp:sp modelId="{3CA14964-8D9A-4052-B2A5-9538F0835EC2}">
      <dsp:nvSpPr>
        <dsp:cNvPr id="0" name=""/>
        <dsp:cNvSpPr/>
      </dsp:nvSpPr>
      <dsp:spPr>
        <a:xfrm rot="5400000">
          <a:off x="664758" y="2032910"/>
          <a:ext cx="1992524" cy="25826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ВІДПОВІДАЮТЬ ВИМОГАМ ЛІЦЕНЗІЙНИХ УМОВ ПРОВАДЖЕННЯ ОСВІТНЬОЇ ДІЯЛЬНОСТІ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0148" y="2660043"/>
        <a:ext cx="1721744" cy="1328350"/>
      </dsp:txXfrm>
    </dsp:sp>
    <dsp:sp modelId="{821A95AE-1A35-418F-831D-6BE652EE895E}">
      <dsp:nvSpPr>
        <dsp:cNvPr id="0" name=""/>
        <dsp:cNvSpPr/>
      </dsp:nvSpPr>
      <dsp:spPr>
        <a:xfrm>
          <a:off x="3574" y="2539393"/>
          <a:ext cx="2193896" cy="1218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BC689-3CD4-4C0E-A156-859D4FFD91A1}">
      <dsp:nvSpPr>
        <dsp:cNvPr id="0" name=""/>
        <dsp:cNvSpPr/>
      </dsp:nvSpPr>
      <dsp:spPr>
        <a:xfrm rot="5400000">
          <a:off x="3511315" y="2249323"/>
          <a:ext cx="1994942" cy="2392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ЗАБЕЗПЕЧУЮТЬ ВИКОНАННЯ ОПП</a:t>
          </a:r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11178" y="2780754"/>
        <a:ext cx="1595217" cy="1329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F4EBC-43DE-4A16-84EC-E86ADF430201}">
      <dsp:nvSpPr>
        <dsp:cNvPr id="0" name=""/>
        <dsp:cNvSpPr/>
      </dsp:nvSpPr>
      <dsp:spPr>
        <a:xfrm>
          <a:off x="1747082" y="2027219"/>
          <a:ext cx="4121176" cy="15169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4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ЗАБЕЗПЕЧЕННЯ </a:t>
          </a:r>
          <a:br>
            <a:rPr lang="uk-UA" altLang="uk-UA" sz="24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</a:br>
          <a:r>
            <a:rPr lang="uk-UA" altLang="uk-UA" sz="24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ЯКОСТІ КАДРОВОГО СКЛАДУ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1821131" y="2101268"/>
        <a:ext cx="3973078" cy="1368802"/>
      </dsp:txXfrm>
    </dsp:sp>
    <dsp:sp modelId="{2051F34A-7D50-4892-82B2-A40CB3920ADC}">
      <dsp:nvSpPr>
        <dsp:cNvPr id="0" name=""/>
        <dsp:cNvSpPr/>
      </dsp:nvSpPr>
      <dsp:spPr>
        <a:xfrm rot="16200000">
          <a:off x="3493134" y="1712683"/>
          <a:ext cx="6290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072" y="0"/>
              </a:lnTo>
            </a:path>
          </a:pathLst>
        </a:custGeom>
        <a:noFill/>
        <a:ln w="285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06361-D447-4DEF-9BBB-0A03B2E06B55}">
      <dsp:nvSpPr>
        <dsp:cNvPr id="0" name=""/>
        <dsp:cNvSpPr/>
      </dsp:nvSpPr>
      <dsp:spPr>
        <a:xfrm>
          <a:off x="1790914" y="235412"/>
          <a:ext cx="4033513" cy="11627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Підвищення кваліфікації та безперервний професійний розвиток педагогічного персоналу </a:t>
          </a:r>
          <a:endParaRPr lang="uk-U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674" y="292172"/>
        <a:ext cx="3919993" cy="1049215"/>
      </dsp:txXfrm>
    </dsp:sp>
    <dsp:sp modelId="{B03E3402-4BFC-411F-91FD-E968E5AD274F}">
      <dsp:nvSpPr>
        <dsp:cNvPr id="0" name=""/>
        <dsp:cNvSpPr/>
      </dsp:nvSpPr>
      <dsp:spPr>
        <a:xfrm rot="2273982">
          <a:off x="4703995" y="3771174"/>
          <a:ext cx="7392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250" y="0"/>
              </a:lnTo>
            </a:path>
          </a:pathLst>
        </a:custGeom>
        <a:noFill/>
        <a:ln w="285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FEEC-1EB1-44BC-A9C8-B5E5263D87FA}">
      <dsp:nvSpPr>
        <dsp:cNvPr id="0" name=""/>
        <dsp:cNvSpPr/>
      </dsp:nvSpPr>
      <dsp:spPr>
        <a:xfrm>
          <a:off x="4144824" y="3998228"/>
          <a:ext cx="3746463" cy="101632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дотримання Ліцензійних умов освітньої діяльності</a:t>
          </a:r>
          <a:endParaRPr lang="uk-U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4437" y="4047841"/>
        <a:ext cx="3647237" cy="917097"/>
      </dsp:txXfrm>
    </dsp:sp>
    <dsp:sp modelId="{F3479407-EBAD-4146-BA42-210F8882551A}">
      <dsp:nvSpPr>
        <dsp:cNvPr id="0" name=""/>
        <dsp:cNvSpPr/>
      </dsp:nvSpPr>
      <dsp:spPr>
        <a:xfrm rot="8391513">
          <a:off x="2229685" y="3792066"/>
          <a:ext cx="7692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09" y="0"/>
              </a:lnTo>
            </a:path>
          </a:pathLst>
        </a:custGeom>
        <a:noFill/>
        <a:ln w="285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E575C-E068-4938-9E1A-85642806F5E0}">
      <dsp:nvSpPr>
        <dsp:cNvPr id="0" name=""/>
        <dsp:cNvSpPr/>
      </dsp:nvSpPr>
      <dsp:spPr>
        <a:xfrm>
          <a:off x="150006" y="4040012"/>
          <a:ext cx="3135388" cy="101632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Якісний склад </a:t>
          </a:r>
          <a:endParaRPr lang="uk-U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619" y="4089625"/>
        <a:ext cx="3036162" cy="917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D16A-59D3-4691-B5A5-0EEE8445C9BE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0DD4-AAFC-4D30-91B4-5D6D2C36E5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3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  <p:sp>
        <p:nvSpPr>
          <p:cNvPr id="14339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  <p:sp>
        <p:nvSpPr>
          <p:cNvPr id="14339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219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6387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8435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0483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1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34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9" name="Google Shape;153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alt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915550" y="1935333"/>
            <a:ext cx="4071600" cy="395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477629-88D7-42FD-8C7C-85F25CA146DD}" type="datetimeFigureOut">
              <a:rPr lang="uk-UA" smtClean="0"/>
              <a:t>24.05.2023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E9D4C1-BDDF-460B-940D-74744FB886F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2348"/>
            <a:ext cx="6048672" cy="31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7"/>
            <a:ext cx="7588958" cy="3043489"/>
          </a:xfrm>
        </p:spPr>
        <p:txBody>
          <a:bodyPr>
            <a:noAutofit/>
          </a:bodyPr>
          <a:lstStyle/>
          <a:p>
            <a:pPr lvl="0"/>
            <a:r>
              <a:rPr lang="uk-UA" altLang="uk-UA" sz="2800" b="1" dirty="0" smtClean="0">
                <a:latin typeface="Arial" charset="0"/>
                <a:cs typeface="Arial" charset="0"/>
              </a:rPr>
              <a:t/>
            </a:r>
            <a:br>
              <a:rPr lang="uk-UA" altLang="uk-UA" sz="2800" b="1" dirty="0" smtClean="0"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latin typeface="Arial" charset="0"/>
                <a:cs typeface="Arial" charset="0"/>
              </a:rPr>
              <a:t/>
            </a:r>
            <a:br>
              <a:rPr lang="uk-UA" altLang="uk-UA" sz="2800" b="1" dirty="0" smtClean="0">
                <a:latin typeface="Arial" charset="0"/>
                <a:cs typeface="Arial" charset="0"/>
              </a:rPr>
            </a:br>
            <a:r>
              <a:rPr lang="uk-UA" altLang="uk-UA" sz="2800" b="1" dirty="0">
                <a:latin typeface="Arial" charset="0"/>
                <a:cs typeface="Arial" charset="0"/>
              </a:rPr>
              <a:t/>
            </a:r>
            <a:br>
              <a:rPr lang="uk-UA" altLang="uk-UA" sz="2800" b="1" dirty="0"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latin typeface="Arial" charset="0"/>
                <a:cs typeface="Arial" charset="0"/>
              </a:rPr>
              <a:t/>
            </a:r>
            <a:br>
              <a:rPr lang="uk-UA" altLang="uk-UA" sz="2800" b="1" dirty="0" smtClean="0"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Аналіз </a:t>
            </a:r>
            <a:b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внутрішньої системи </a:t>
            </a:r>
            <a:b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забезпечення якості освіти</a:t>
            </a:r>
            <a:b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lang="uk-UA" alt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у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ВСП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«Маловисторопський фаховий коледж імені П.С.Рибалка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Сумського національного аграрного університету»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uk-UA" altLang="uk-UA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endParaRPr lang="uk-UA" sz="54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Picture 4" descr="imag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" y="26064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000" b="1" dirty="0" smtClean="0">
                <a:latin typeface="Arial" charset="0"/>
                <a:cs typeface="Arial" charset="0"/>
              </a:rPr>
              <a:t>ЗАБЕЗПЕЧЕННЯ НЕОБХІДНИМИ  РЕСУРСАМИ </a:t>
            </a:r>
          </a:p>
          <a:p>
            <a:pPr algn="ctr"/>
            <a:r>
              <a:rPr lang="uk-UA" altLang="uk-UA" sz="2000" b="1" dirty="0" smtClean="0">
                <a:latin typeface="Arial" charset="0"/>
                <a:cs typeface="Arial" charset="0"/>
              </a:rPr>
              <a:t>ДЛЯ ОРГАНІЗАЦІЇ  ОСВІТНЬОГО ПРОЦЕСУ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16840" y="1039236"/>
            <a:ext cx="4572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РЕСУРСИ ДЛЯ ОРГАНІЗАЦІЇ ОСВІТНЬОГО ПРОЦЕСУ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1642420"/>
              </p:ext>
            </p:extLst>
          </p:nvPr>
        </p:nvGraphicFramePr>
        <p:xfrm>
          <a:off x="-108520" y="1988840"/>
          <a:ext cx="7320136" cy="457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 зі стрілкою 5"/>
          <p:cNvCxnSpPr/>
          <p:nvPr/>
        </p:nvCxnSpPr>
        <p:spPr>
          <a:xfrm flipH="1">
            <a:off x="3419872" y="1747122"/>
            <a:ext cx="576064" cy="601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4688840" y="1556792"/>
            <a:ext cx="24754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кутник 10"/>
          <p:cNvSpPr/>
          <p:nvPr/>
        </p:nvSpPr>
        <p:spPr>
          <a:xfrm>
            <a:off x="6300192" y="2708920"/>
            <a:ext cx="2520280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матеріально-технічна база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навчально-методичне забезпечення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бібліотечний фонд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до мережі Інтернет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imag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" y="60242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700" y="593366"/>
            <a:ext cx="8520600" cy="963425"/>
          </a:xfrm>
        </p:spPr>
        <p:txBody>
          <a:bodyPr/>
          <a:lstStyle/>
          <a:p>
            <a:r>
              <a:rPr lang="uk-UA" altLang="uk-UA" sz="2800" b="1" dirty="0" smtClean="0">
                <a:latin typeface="Arial" charset="0"/>
                <a:cs typeface="Arial" charset="0"/>
              </a:rPr>
              <a:t/>
            </a:r>
            <a:br>
              <a:rPr lang="uk-UA" altLang="uk-UA" sz="2800" b="1" dirty="0" smtClean="0">
                <a:latin typeface="Arial" charset="0"/>
                <a:cs typeface="Arial" charset="0"/>
              </a:rPr>
            </a:br>
            <a:r>
              <a:rPr lang="uk-UA" altLang="uk-UA" sz="2800" b="1" dirty="0">
                <a:latin typeface="Arial" charset="0"/>
                <a:cs typeface="Arial" charset="0"/>
              </a:rPr>
              <a:t/>
            </a:r>
            <a:br>
              <a:rPr lang="uk-UA" altLang="uk-UA" sz="2800" b="1" dirty="0">
                <a:latin typeface="Arial" charset="0"/>
                <a:cs typeface="Arial" charset="0"/>
              </a:rPr>
            </a:br>
            <a:r>
              <a:rPr lang="uk-UA" altLang="uk-UA" sz="2800" b="1" dirty="0">
                <a:latin typeface="Arial" charset="0"/>
                <a:cs typeface="Arial" charset="0"/>
              </a:rPr>
              <a:t/>
            </a:r>
            <a:br>
              <a:rPr lang="uk-UA" altLang="uk-UA" sz="2800" b="1" dirty="0">
                <a:latin typeface="Arial" charset="0"/>
                <a:cs typeface="Arial" charset="0"/>
              </a:rPr>
            </a:b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8926964"/>
              </p:ext>
            </p:extLst>
          </p:nvPr>
        </p:nvGraphicFramePr>
        <p:xfrm>
          <a:off x="827584" y="332656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7639719"/>
              </p:ext>
            </p:extLst>
          </p:nvPr>
        </p:nvGraphicFramePr>
        <p:xfrm>
          <a:off x="467544" y="548680"/>
          <a:ext cx="84249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3035176" y="3429000"/>
            <a:ext cx="309634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b="1" dirty="0">
                <a:latin typeface="Arial" charset="0"/>
                <a:cs typeface="Arial" charset="0"/>
              </a:rPr>
              <a:t>ОЦІНЮВАННЯ ЗДОБУВАЧІВ </a:t>
            </a:r>
            <a:r>
              <a:rPr lang="uk-UA" altLang="uk-UA" b="1" dirty="0" smtClean="0">
                <a:latin typeface="Arial" charset="0"/>
                <a:cs typeface="Arial" charset="0"/>
              </a:rPr>
              <a:t>ОСВІТИ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6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 txBox="1">
            <a:spLocks noGrp="1"/>
          </p:cNvSpPr>
          <p:nvPr>
            <p:ph type="title"/>
          </p:nvPr>
        </p:nvSpPr>
        <p:spPr>
          <a:xfrm>
            <a:off x="1079612" y="332656"/>
            <a:ext cx="7560840" cy="12961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ЗАБЕЗПЕЧЕННЯ НАЯВНОСТІ ІНФОРМАЦІЙНИХ СИСТЕМ ДЛЯ ЕФЕКТИВНОГО УПРАВЛІННЯ </a:t>
            </a:r>
            <a:br>
              <a:rPr lang="uk-UA" altLang="uk-UA" sz="20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uk-UA" altLang="uk-UA" sz="20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ОСВІТНЬОЮ ДІЯЛЬН</a:t>
            </a:r>
            <a:r>
              <a:rPr lang="uk-UA" altLang="uk-UA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ІСТЮ</a:t>
            </a:r>
            <a:r>
              <a:rPr lang="uk-UA" altLang="uk-UA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uk-UA" altLang="uk-UA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</a:br>
            <a:endParaRPr lang="uk-UA" altLang="uk-UA" sz="1400" dirty="0" smtClean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35360" y="1988840"/>
            <a:ext cx="4176464" cy="3384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</a:p>
          <a:p>
            <a:pPr lvl="0" algn="ctr"/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 НАВЧАННЯ</a:t>
            </a: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проведення занять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методичний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супровід</a:t>
            </a: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контролю знань</a:t>
            </a: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860032" y="1965400"/>
            <a:ext cx="4032448" cy="3384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КОМП’ЮТЕРНА </a:t>
            </a:r>
          </a:p>
          <a:p>
            <a:pPr lvl="0"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ІНФРАСТРУКТУРА</a:t>
            </a:r>
          </a:p>
          <a:p>
            <a:pPr lvl="0"/>
            <a:endParaRPr lang="uk-UA" dirty="0" smtClean="0"/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комп'ютерні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обладнання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навчальних аудиторій </a:t>
            </a:r>
          </a:p>
          <a:p>
            <a:pPr lvl="0" algn="ctr"/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20600" cy="7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altLang="uk-UA" sz="2000" b="1" dirty="0">
                <a:latin typeface="Arial" charset="0"/>
                <a:cs typeface="Arial" charset="0"/>
              </a:rPr>
              <a:t>ЗАБЕЗПЕЧЕННЯ ПУБЛІЧНОСТІ ІНФОРМАЦІЇ </a:t>
            </a:r>
            <a:r>
              <a:rPr lang="uk-UA" altLang="uk-UA" sz="2000" b="1" dirty="0" smtClean="0">
                <a:latin typeface="Arial" charset="0"/>
                <a:cs typeface="Arial" charset="0"/>
              </a:rPr>
              <a:t/>
            </a:r>
            <a:br>
              <a:rPr lang="uk-UA" altLang="uk-UA" sz="2000" b="1" dirty="0" smtClean="0">
                <a:latin typeface="Arial" charset="0"/>
                <a:cs typeface="Arial" charset="0"/>
              </a:rPr>
            </a:br>
            <a:r>
              <a:rPr lang="uk-UA" altLang="uk-UA" sz="2000" b="1" dirty="0" smtClean="0">
                <a:latin typeface="Arial" charset="0"/>
                <a:cs typeface="Arial" charset="0"/>
              </a:rPr>
              <a:t>ЩОДО </a:t>
            </a:r>
            <a:r>
              <a:rPr lang="uk-UA" altLang="uk-UA" sz="2000" b="1" dirty="0">
                <a:latin typeface="Arial" charset="0"/>
                <a:cs typeface="Arial" charset="0"/>
              </a:rPr>
              <a:t>ДІЯЛЬНОСТІ </a:t>
            </a:r>
            <a:r>
              <a:rPr lang="uk-UA" altLang="uk-UA" sz="2000" b="1" dirty="0" smtClean="0">
                <a:latin typeface="Arial" charset="0"/>
                <a:cs typeface="Arial" charset="0"/>
              </a:rPr>
              <a:t>КОЛЕДЖУ</a:t>
            </a:r>
            <a:endParaRPr lang="uk-UA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1508023"/>
              </p:ext>
            </p:extLst>
          </p:nvPr>
        </p:nvGraphicFramePr>
        <p:xfrm>
          <a:off x="1763688" y="2217936"/>
          <a:ext cx="763284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7"/>
          <a:srcRect l="6919" t="13231" r="1746" b="4308"/>
          <a:stretch/>
        </p:blipFill>
        <p:spPr bwMode="auto">
          <a:xfrm>
            <a:off x="5868144" y="1129832"/>
            <a:ext cx="2952328" cy="132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ПРИЙМАЛЬНА ДИРЕКТОРА 2022\ВІДПОВІДІ\2023 рік\травень\кожен місяць\до 25 числа Дмитрівський І.О. про безпекову інфраструктуру\IMG_386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 bwMode="auto">
          <a:xfrm>
            <a:off x="52607" y="38579"/>
            <a:ext cx="1063009" cy="21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" y="404664"/>
            <a:ext cx="495065" cy="4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ПРИЙМАЛЬНА ДИРЕКТОРА 2022\ВІДПОВІДІ\2023 рік\травень\кожен місяць\до 25 числа Дмитрівський І.О. про безпекову інфраструктуру\IMG_386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/>
          <a:stretch/>
        </p:blipFill>
        <p:spPr bwMode="auto">
          <a:xfrm>
            <a:off x="76577" y="2852936"/>
            <a:ext cx="1399079" cy="29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1"/>
          <p:cNvSpPr txBox="1">
            <a:spLocks noGrp="1"/>
          </p:cNvSpPr>
          <p:nvPr>
            <p:ph type="title"/>
          </p:nvPr>
        </p:nvSpPr>
        <p:spPr>
          <a:xfrm>
            <a:off x="1547664" y="517293"/>
            <a:ext cx="6840760" cy="823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1800" b="1" dirty="0" smtClean="0">
                <a:latin typeface="Arial" charset="0"/>
                <a:cs typeface="Arial" charset="0"/>
              </a:rPr>
              <a:t>ЗАБЕЗПЕЧЕННЯ ДОТРИМАННЯ АКАДЕМІЧНОЇ</a:t>
            </a:r>
            <a:br>
              <a:rPr lang="uk-UA" altLang="uk-UA" sz="1800" b="1" dirty="0" smtClean="0">
                <a:latin typeface="Arial" charset="0"/>
                <a:cs typeface="Arial" charset="0"/>
              </a:rPr>
            </a:br>
            <a:r>
              <a:rPr lang="uk-UA" altLang="uk-UA" sz="1800" b="1" dirty="0" smtClean="0">
                <a:latin typeface="Arial" charset="0"/>
                <a:cs typeface="Arial" charset="0"/>
              </a:rPr>
              <a:t>ДОБРОЧЕСНОСТІ</a:t>
            </a:r>
          </a:p>
        </p:txBody>
      </p:sp>
      <p:pic>
        <p:nvPicPr>
          <p:cNvPr id="12" name="Picture 4" descr="imag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83730" y="1585554"/>
            <a:ext cx="336819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Показники: 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467544" y="2341375"/>
            <a:ext cx="3384376" cy="727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дотримання академічної доброчесності 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95292" y="4113076"/>
            <a:ext cx="3345065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r>
              <a:rPr lang="uk-UA" dirty="0" smtClean="0"/>
              <a:t>истема перевірки на наявність академічного плагіату</a:t>
            </a:r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436096" y="1535412"/>
            <a:ext cx="266429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Відповідальність: </a:t>
            </a:r>
            <a:endParaRPr lang="uk-UA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06854" y="3360663"/>
            <a:ext cx="3345065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запобігання академічному плагіату</a:t>
            </a:r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5435973" y="2288109"/>
            <a:ext cx="2664296" cy="13245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особистий обов`язок та спільна справа кожного   учасника освітнього процесу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11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12"/>
          <p:cNvSpPr txBox="1">
            <a:spLocks noGrp="1"/>
          </p:cNvSpPr>
          <p:nvPr>
            <p:ph type="body" idx="1"/>
          </p:nvPr>
        </p:nvSpPr>
        <p:spPr>
          <a:xfrm rot="16200000">
            <a:off x="1631454" y="4065290"/>
            <a:ext cx="1848644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397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400" dirty="0">
                <a:latin typeface="Arial" charset="0"/>
                <a:cs typeface="Arial" charset="0"/>
              </a:rPr>
              <a:t>директор </a:t>
            </a:r>
          </a:p>
          <a:p>
            <a:pPr marL="139700" indent="0">
              <a:spcBef>
                <a:spcPct val="0"/>
              </a:spcBef>
              <a:spcAft>
                <a:spcPct val="0"/>
              </a:spcAft>
              <a:buNone/>
            </a:pPr>
            <a:endParaRPr lang="uk-UA" altLang="uk-UA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uk-UA" altLang="uk-UA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Заголовок 11"/>
          <p:cNvSpPr txBox="1">
            <a:spLocks noGrp="1"/>
          </p:cNvSpPr>
          <p:nvPr>
            <p:ph type="title"/>
          </p:nvPr>
        </p:nvSpPr>
        <p:spPr>
          <a:xfrm>
            <a:off x="1475656" y="116632"/>
            <a:ext cx="7488832" cy="93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Структура внутрішньої системи забезпечення якості освіти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475926" y="1052736"/>
            <a:ext cx="562446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317500" algn="ctr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uk-UA" altLang="uk-UA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Суб’єкти </a:t>
            </a:r>
            <a:r>
              <a:rPr lang="uk-UA" altLang="uk-UA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планування, організації </a:t>
            </a:r>
            <a:endParaRPr lang="uk-UA" altLang="uk-U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lvl="0" indent="-317500" algn="ctr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uk-UA" altLang="uk-UA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і </a:t>
            </a:r>
            <a:r>
              <a:rPr lang="uk-UA" altLang="uk-UA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проведення внутрішнього </a:t>
            </a:r>
            <a:r>
              <a:rPr lang="uk-UA" altLang="uk-UA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контролю: </a:t>
            </a:r>
            <a:endParaRPr lang="uk-UA" altLang="uk-UA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9266849"/>
              </p:ext>
            </p:extLst>
          </p:nvPr>
        </p:nvGraphicFramePr>
        <p:xfrm>
          <a:off x="1611869" y="17606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 rot="16200000">
            <a:off x="1431811" y="33209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image3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13007"/>
          <a:stretch/>
        </p:blipFill>
        <p:spPr bwMode="auto">
          <a:xfrm>
            <a:off x="107505" y="116632"/>
            <a:ext cx="117538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3563888" y="2060848"/>
            <a:ext cx="410445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altLang="uk-UA" sz="2000" b="1" dirty="0">
                <a:latin typeface="Arial" charset="0"/>
                <a:cs typeface="Arial" charset="0"/>
              </a:rPr>
              <a:t>керівники структурних підрозділів</a:t>
            </a:r>
            <a:endParaRPr lang="uk-UA" sz="2000" b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3586481" y="3140968"/>
            <a:ext cx="410445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altLang="uk-UA" sz="2000" b="1" dirty="0">
                <a:latin typeface="Arial" charset="0"/>
                <a:cs typeface="Arial" charset="0"/>
              </a:rPr>
              <a:t>голови циклових комісій</a:t>
            </a:r>
            <a:endParaRPr lang="uk-UA" sz="2000" b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3593449" y="4248018"/>
            <a:ext cx="410445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altLang="uk-UA" sz="2000" b="1" dirty="0">
                <a:latin typeface="Arial" charset="0"/>
                <a:cs typeface="Arial" charset="0"/>
              </a:rPr>
              <a:t>педагогічні працівники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131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1460786"/>
              </p:ext>
            </p:extLst>
          </p:nvPr>
        </p:nvGraphicFramePr>
        <p:xfrm>
          <a:off x="1115616" y="1340768"/>
          <a:ext cx="7128792" cy="490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>
            <a:off x="3731768" y="2924944"/>
            <a:ext cx="2088232" cy="155641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uk-UA" sz="1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р</a:t>
            </a:r>
            <a:r>
              <a:rPr lang="ru-RU" altLang="uk-UA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езультати</a:t>
            </a: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uk-UA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освітнього</a:t>
            </a: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uk-UA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процесу</a:t>
            </a:r>
            <a:endParaRPr lang="ru-RU" altLang="uk-UA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3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58025247"/>
              </p:ext>
            </p:extLst>
          </p:nvPr>
        </p:nvGraphicFramePr>
        <p:xfrm>
          <a:off x="-180528" y="908720"/>
          <a:ext cx="9001000" cy="526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5" name="Заголовок 11"/>
          <p:cNvSpPr txBox="1">
            <a:spLocks noGrp="1"/>
          </p:cNvSpPr>
          <p:nvPr>
            <p:ph type="title"/>
          </p:nvPr>
        </p:nvSpPr>
        <p:spPr>
          <a:xfrm>
            <a:off x="1763688" y="188640"/>
            <a:ext cx="6184900" cy="730251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 smtClean="0">
                <a:latin typeface="Arial" charset="0"/>
                <a:cs typeface="Arial" charset="0"/>
              </a:rPr>
              <a:t> </a:t>
            </a:r>
            <a:r>
              <a:rPr lang="uk-UA" altLang="uk-UA" sz="3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Нормативне забезпечення</a:t>
            </a:r>
          </a:p>
        </p:txBody>
      </p:sp>
      <p:pic>
        <p:nvPicPr>
          <p:cNvPr id="12" name="Picture 7" descr="image3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13007"/>
          <a:stretch/>
        </p:blipFill>
        <p:spPr bwMode="auto">
          <a:xfrm>
            <a:off x="107505" y="116632"/>
            <a:ext cx="117538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20600" cy="7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altLang="uk-UA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Основні складові внутрішньої 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системи </a:t>
            </a:r>
            <a:r>
              <a:rPr lang="uk-UA" altLang="uk-UA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uk-UA" altLang="uk-UA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uk-UA" altLang="uk-UA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забезпечення якості </a:t>
            </a:r>
            <a:r>
              <a:rPr lang="uk-UA" altLang="uk-UA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освіти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33460746"/>
              </p:ext>
            </p:extLst>
          </p:nvPr>
        </p:nvGraphicFramePr>
        <p:xfrm>
          <a:off x="1475656" y="1412776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imag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1"/>
          <p:cNvSpPr txBox="1">
            <a:spLocks noGrp="1"/>
          </p:cNvSpPr>
          <p:nvPr>
            <p:ph type="title"/>
          </p:nvPr>
        </p:nvSpPr>
        <p:spPr>
          <a:xfrm>
            <a:off x="836485" y="260648"/>
            <a:ext cx="7344816" cy="4320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 smtClean="0">
                <a:latin typeface="Arial" charset="0"/>
                <a:cs typeface="Arial" charset="0"/>
              </a:rPr>
              <a:t>Напрями  внутрішнього забезпечення </a:t>
            </a:r>
            <a:br>
              <a:rPr lang="uk-UA" altLang="uk-UA" sz="2000" b="1" dirty="0" smtClean="0">
                <a:latin typeface="Arial" charset="0"/>
                <a:cs typeface="Arial" charset="0"/>
              </a:rPr>
            </a:br>
            <a:r>
              <a:rPr lang="uk-UA" altLang="uk-UA" sz="2000" b="1" dirty="0" smtClean="0">
                <a:latin typeface="Arial" charset="0"/>
                <a:cs typeface="Arial" charset="0"/>
              </a:rPr>
              <a:t>якості  освітньої діяльності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897901" y="703908"/>
            <a:ext cx="741682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застосування ефективних механізмів	розробки, затвердження, періодичного перегляду та моніторингу освітніх програм</a:t>
            </a:r>
            <a:endParaRPr lang="uk-UA" sz="16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882668" y="1362842"/>
            <a:ext cx="739698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дотримання принципів </a:t>
            </a:r>
            <a:r>
              <a:rPr lang="uk-UA" altLang="uk-UA" sz="1600" dirty="0" err="1">
                <a:latin typeface="Arial" charset="0"/>
                <a:cs typeface="Arial" charset="0"/>
              </a:rPr>
              <a:t>студентоорієнтованого</a:t>
            </a:r>
            <a:r>
              <a:rPr lang="uk-UA" altLang="uk-UA" sz="1600" dirty="0">
                <a:latin typeface="Arial" charset="0"/>
                <a:cs typeface="Arial" charset="0"/>
              </a:rPr>
              <a:t> навчання</a:t>
            </a:r>
            <a:endParaRPr lang="uk-UA" sz="16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884728" y="2060848"/>
            <a:ext cx="73964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забезпечення прозорості та об’єктивності оцінювання здобувачів освіти</a:t>
            </a:r>
            <a:endParaRPr lang="uk-UA" sz="16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862832" y="2780928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дотримання вимог кадрового забезпечення, безперервного професійного розвитку та підвищення кваліфікації педагогічних  працівників</a:t>
            </a:r>
            <a:endParaRPr lang="uk-UA" sz="16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862832" y="3501008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наявність необхідних ресурсів для організації освітнього процесу</a:t>
            </a:r>
            <a:endParaRPr lang="uk-UA" sz="16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884728" y="4221088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академічна культура, запобігання та виявлення  плагіату в академічних текстах  педагогічних працівників та здобувачів </a:t>
            </a:r>
            <a:r>
              <a:rPr lang="uk-UA" altLang="uk-UA" sz="1600" dirty="0" smtClean="0">
                <a:latin typeface="Arial" charset="0"/>
                <a:cs typeface="Arial" charset="0"/>
              </a:rPr>
              <a:t>освіти</a:t>
            </a:r>
            <a:endParaRPr lang="uk-UA" sz="16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884728" y="4941168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застосування інформаційних систем для ефективного управління освітнім процесом</a:t>
            </a:r>
            <a:endParaRPr lang="uk-UA" sz="1600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894151" y="5632682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uk-UA" sz="1600" dirty="0">
                <a:latin typeface="Arial" charset="0"/>
                <a:cs typeface="Arial" charset="0"/>
              </a:rPr>
              <a:t>забезпечення публічності інформації про освітній процес</a:t>
            </a:r>
            <a:endParaRPr lang="uk-UA" sz="1600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882668" y="6315018"/>
            <a:ext cx="744317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altLang="uk-UA" sz="1600" dirty="0" smtClean="0">
              <a:latin typeface="Arial" charset="0"/>
              <a:cs typeface="Arial" charset="0"/>
            </a:endParaRPr>
          </a:p>
          <a:p>
            <a:pPr algn="ctr"/>
            <a:r>
              <a:rPr lang="uk-UA" altLang="uk-UA" sz="1600" dirty="0" smtClean="0">
                <a:latin typeface="Arial" charset="0"/>
                <a:cs typeface="Arial" charset="0"/>
              </a:rPr>
              <a:t>застосування </a:t>
            </a:r>
            <a:r>
              <a:rPr lang="uk-UA" altLang="uk-UA" sz="1600" dirty="0">
                <a:latin typeface="Arial" charset="0"/>
                <a:cs typeface="Arial" charset="0"/>
              </a:rPr>
              <a:t>зрозумілих механізмів і процедур прийому на навчання, визнання результатів навчання та здобутих кваліфікацій</a:t>
            </a:r>
            <a:endParaRPr lang="uk-UA" altLang="uk-UA" sz="1600" b="1" dirty="0">
              <a:latin typeface="Arial" charset="0"/>
              <a:cs typeface="Arial" charset="0"/>
            </a:endParaRPr>
          </a:p>
          <a:p>
            <a:pPr algn="ctr"/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111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62384082"/>
              </p:ext>
            </p:extLst>
          </p:nvPr>
        </p:nvGraphicFramePr>
        <p:xfrm>
          <a:off x="1043608" y="1628800"/>
          <a:ext cx="7670304" cy="43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547664" y="18864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006600"/>
              </a:solidFill>
            </a:endParaRPr>
          </a:p>
          <a:p>
            <a:pPr algn="ctr"/>
            <a:r>
              <a:rPr lang="uk-UA" b="1" dirty="0" smtClean="0">
                <a:solidFill>
                  <a:srgbClr val="006600"/>
                </a:solidFill>
              </a:rPr>
              <a:t>ПЛАНУВАННЯ </a:t>
            </a:r>
            <a:r>
              <a:rPr lang="uk-UA" b="1" dirty="0">
                <a:solidFill>
                  <a:srgbClr val="006600"/>
                </a:solidFill>
              </a:rPr>
              <a:t>ОСВІТНЬОЇ ДІЯЛЬНОСТІ: </a:t>
            </a:r>
            <a:endParaRPr lang="uk-UA" b="1" dirty="0" smtClean="0">
              <a:solidFill>
                <a:srgbClr val="006600"/>
              </a:solidFill>
            </a:endParaRPr>
          </a:p>
          <a:p>
            <a:pPr algn="ctr"/>
            <a:r>
              <a:rPr lang="uk-UA" b="1" dirty="0" smtClean="0">
                <a:solidFill>
                  <a:srgbClr val="006600"/>
                </a:solidFill>
              </a:rPr>
              <a:t>МЕХАНІЗМ РОЗРОБКИ ТА ЗАТВЕРДЖЕННЯ </a:t>
            </a:r>
          </a:p>
          <a:p>
            <a:pPr algn="ctr"/>
            <a:r>
              <a:rPr lang="uk-UA" b="1" dirty="0" smtClean="0">
                <a:solidFill>
                  <a:srgbClr val="006600"/>
                </a:solidFill>
              </a:rPr>
              <a:t>ОСВІТНЬО-ПРОФЕСІЙНИХ </a:t>
            </a:r>
            <a:r>
              <a:rPr lang="uk-UA" b="1" dirty="0">
                <a:solidFill>
                  <a:srgbClr val="006600"/>
                </a:solidFill>
              </a:rPr>
              <a:t>ПРОГРАМ</a:t>
            </a:r>
            <a:endParaRPr lang="uk-UA" dirty="0">
              <a:solidFill>
                <a:srgbClr val="006600"/>
              </a:solidFill>
            </a:endParaRPr>
          </a:p>
        </p:txBody>
      </p:sp>
      <p:pic>
        <p:nvPicPr>
          <p:cNvPr id="4" name="Picture 4" descr="image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Текст 11"/>
          <p:cNvSpPr txBox="1">
            <a:spLocks noGrp="1"/>
          </p:cNvSpPr>
          <p:nvPr>
            <p:ph type="body" idx="1"/>
          </p:nvPr>
        </p:nvSpPr>
        <p:spPr>
          <a:xfrm>
            <a:off x="915988" y="1049867"/>
            <a:ext cx="7643812" cy="5232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uk-UA" altLang="uk-UA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uk-UA" altLang="uk-UA" b="1" smtClean="0">
                <a:latin typeface="Arial" charset="0"/>
                <a:cs typeface="Arial" charset="0"/>
              </a:rPr>
              <a:t> 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uk-UA" altLang="uk-UA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uk-UA" altLang="uk-UA" smtClean="0">
              <a:latin typeface="Arial" charset="0"/>
              <a:cs typeface="Arial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37935293"/>
              </p:ext>
            </p:extLst>
          </p:nvPr>
        </p:nvGraphicFramePr>
        <p:xfrm>
          <a:off x="107504" y="548680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26760" y="2924944"/>
            <a:ext cx="9297767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МОНІТОРИНГУ 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ПЕРІОДИЧНОГО ПЕРЕГЛЯДУ </a:t>
            </a: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ОПП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70006446"/>
              </p:ext>
            </p:extLst>
          </p:nvPr>
        </p:nvGraphicFramePr>
        <p:xfrm>
          <a:off x="179512" y="1196752"/>
          <a:ext cx="88011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Заголовок 11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488832" cy="9313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 smtClean="0">
                <a:latin typeface="Arial" charset="0"/>
                <a:cs typeface="Arial" charset="0"/>
              </a:rPr>
              <a:t>ЗДІЙСНЕННЯ СТУДЕНТООРІЄНТОВАНОГО ОСВІТНЬОГО ПРОЦЕСУ</a:t>
            </a:r>
            <a:endParaRPr lang="uk-UA" altLang="uk-UA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876256" y="1303893"/>
            <a:ext cx="2016224" cy="1477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Можливість формування індивідуальної освітньої траєкторії </a:t>
            </a:r>
          </a:p>
          <a:p>
            <a:pPr algn="ctr"/>
            <a:endParaRPr lang="uk-UA" dirty="0"/>
          </a:p>
        </p:txBody>
      </p:sp>
      <p:pic>
        <p:nvPicPr>
          <p:cNvPr id="6" name="Picture 4" descr="image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86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466</TotalTime>
  <Words>552</Words>
  <Application>Microsoft Office PowerPoint</Application>
  <PresentationFormat>Екран (4:3)</PresentationFormat>
  <Paragraphs>149</Paragraphs>
  <Slides>15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Wingdings</vt:lpstr>
      <vt:lpstr>Виконавча</vt:lpstr>
      <vt:lpstr>    Аналіз  внутрішньої системи  забезпечення якості освіти у ВСП «Маловисторопський фаховий коледж імені П.С.Рибалка  Сумського національного аграрного університету»  </vt:lpstr>
      <vt:lpstr>Структура внутрішньої системи забезпечення якості освіти</vt:lpstr>
      <vt:lpstr>Презентація PowerPoint</vt:lpstr>
      <vt:lpstr> Нормативне забезпечення</vt:lpstr>
      <vt:lpstr>Основні складові внутрішньої системи  забезпечення якості освіти</vt:lpstr>
      <vt:lpstr>Напрями  внутрішнього забезпечення  якості  освітньої діяльності</vt:lpstr>
      <vt:lpstr>Презентація PowerPoint</vt:lpstr>
      <vt:lpstr>Презентація PowerPoint</vt:lpstr>
      <vt:lpstr>ЗДІЙСНЕННЯ СТУДЕНТООРІЄНТОВАНОГО ОСВІТНЬОГО ПРОЦЕСУ</vt:lpstr>
      <vt:lpstr>Презентація PowerPoint</vt:lpstr>
      <vt:lpstr>   </vt:lpstr>
      <vt:lpstr>Презентація PowerPoint</vt:lpstr>
      <vt:lpstr>ЗАБЕЗПЕЧЕННЯ НАЯВНОСТІ ІНФОРМАЦІЙНИХ СИСТЕМ ДЛЯ ЕФЕКТИВНОГО УПРАВЛІННЯ  ОСВІТНЬОЮ ДІЯЛЬНІСТЮ </vt:lpstr>
      <vt:lpstr>ЗАБЕЗПЕЧЕННЯ ПУБЛІЧНОСТІ ІНФОРМАЦІЇ  ЩОДО ДІЯЛЬНОСТІ КОЛЕДЖУ</vt:lpstr>
      <vt:lpstr>ЗАБЕЗПЕЧЕННЯ ДОТРИМАННЯ АКАДЕМІЧНОЇ ДОБРОЧЕСНОСТІ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 внутрішньої системи забезпечення якості освіти у ВСП «Маловисторопський фаховий коледж імені П.С.Рибалка Сумського НАУ»</dc:title>
  <dc:creator>prDyrMFCSNAU</dc:creator>
  <cp:lastModifiedBy>User</cp:lastModifiedBy>
  <cp:revision>68</cp:revision>
  <dcterms:created xsi:type="dcterms:W3CDTF">2023-05-23T08:48:29Z</dcterms:created>
  <dcterms:modified xsi:type="dcterms:W3CDTF">2023-05-24T12:18:31Z</dcterms:modified>
</cp:coreProperties>
</file>